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3" r:id="rId1"/>
  </p:sldMasterIdLst>
  <p:notesMasterIdLst>
    <p:notesMasterId r:id="rId45"/>
  </p:notesMasterIdLst>
  <p:sldIdLst>
    <p:sldId id="256" r:id="rId2"/>
    <p:sldId id="299" r:id="rId3"/>
    <p:sldId id="331" r:id="rId4"/>
    <p:sldId id="334" r:id="rId5"/>
    <p:sldId id="301" r:id="rId6"/>
    <p:sldId id="344" r:id="rId7"/>
    <p:sldId id="345" r:id="rId8"/>
    <p:sldId id="346" r:id="rId9"/>
    <p:sldId id="347" r:id="rId10"/>
    <p:sldId id="349" r:id="rId11"/>
    <p:sldId id="350" r:id="rId12"/>
    <p:sldId id="319" r:id="rId13"/>
    <p:sldId id="320" r:id="rId14"/>
    <p:sldId id="321" r:id="rId15"/>
    <p:sldId id="323" r:id="rId16"/>
    <p:sldId id="324" r:id="rId17"/>
    <p:sldId id="325" r:id="rId18"/>
    <p:sldId id="352" r:id="rId19"/>
    <p:sldId id="353" r:id="rId20"/>
    <p:sldId id="327" r:id="rId21"/>
    <p:sldId id="302" r:id="rId22"/>
    <p:sldId id="307" r:id="rId23"/>
    <p:sldId id="308" r:id="rId24"/>
    <p:sldId id="309" r:id="rId25"/>
    <p:sldId id="310" r:id="rId26"/>
    <p:sldId id="328" r:id="rId27"/>
    <p:sldId id="335" r:id="rId28"/>
    <p:sldId id="329" r:id="rId29"/>
    <p:sldId id="351" r:id="rId30"/>
    <p:sldId id="315" r:id="rId31"/>
    <p:sldId id="316" r:id="rId32"/>
    <p:sldId id="337" r:id="rId33"/>
    <p:sldId id="338" r:id="rId34"/>
    <p:sldId id="339" r:id="rId35"/>
    <p:sldId id="317" r:id="rId36"/>
    <p:sldId id="318" r:id="rId37"/>
    <p:sldId id="342" r:id="rId38"/>
    <p:sldId id="343" r:id="rId39"/>
    <p:sldId id="340" r:id="rId40"/>
    <p:sldId id="341" r:id="rId41"/>
    <p:sldId id="312" r:id="rId42"/>
    <p:sldId id="313" r:id="rId43"/>
    <p:sldId id="294" r:id="rId44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6"/>
  </p:normalViewPr>
  <p:slideViewPr>
    <p:cSldViewPr snapToGrid="0">
      <p:cViewPr varScale="1">
        <p:scale>
          <a:sx n="90" d="100"/>
          <a:sy n="90" d="100"/>
        </p:scale>
        <p:origin x="232" y="5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55CC2A-F1B4-FB47-BF2B-2A92960AFC3F}" type="doc">
      <dgm:prSet loTypeId="urn:microsoft.com/office/officeart/2005/8/layout/process1" loCatId="" qsTypeId="urn:microsoft.com/office/officeart/2005/8/quickstyle/simple3" qsCatId="simple" csTypeId="urn:microsoft.com/office/officeart/2005/8/colors/accent1_2" csCatId="accent1" phldr="0"/>
      <dgm:spPr/>
    </dgm:pt>
    <dgm:pt modelId="{85E3998E-FDBC-7C45-BB76-C508EEF956A8}">
      <dgm:prSet phldrT="[Text]" phldr="1"/>
      <dgm:spPr/>
      <dgm:t>
        <a:bodyPr/>
        <a:lstStyle/>
        <a:p>
          <a:endParaRPr lang="en-US"/>
        </a:p>
      </dgm:t>
    </dgm:pt>
    <dgm:pt modelId="{BB13A57D-9251-3A43-9317-848D4592A768}" type="parTrans" cxnId="{E3975988-1046-2948-82F9-C2C5623596C3}">
      <dgm:prSet/>
      <dgm:spPr/>
      <dgm:t>
        <a:bodyPr/>
        <a:lstStyle/>
        <a:p>
          <a:endParaRPr lang="en-US"/>
        </a:p>
      </dgm:t>
    </dgm:pt>
    <dgm:pt modelId="{2F223B65-51FA-4A46-8226-0C6433D01494}" type="sibTrans" cxnId="{E3975988-1046-2948-82F9-C2C5623596C3}">
      <dgm:prSet/>
      <dgm:spPr/>
      <dgm:t>
        <a:bodyPr/>
        <a:lstStyle/>
        <a:p>
          <a:endParaRPr lang="en-US"/>
        </a:p>
      </dgm:t>
    </dgm:pt>
    <dgm:pt modelId="{AF3CF5C7-03F0-9D4F-AE82-100FCDA4E568}">
      <dgm:prSet phldrT="[Text]" phldr="1"/>
      <dgm:spPr/>
      <dgm:t>
        <a:bodyPr/>
        <a:lstStyle/>
        <a:p>
          <a:endParaRPr lang="en-US"/>
        </a:p>
      </dgm:t>
    </dgm:pt>
    <dgm:pt modelId="{BBC08D6D-B8F3-6348-A766-D279BB553F9B}" type="parTrans" cxnId="{F4A57F14-D056-5443-A57C-80673B6B379C}">
      <dgm:prSet/>
      <dgm:spPr/>
      <dgm:t>
        <a:bodyPr/>
        <a:lstStyle/>
        <a:p>
          <a:endParaRPr lang="en-US"/>
        </a:p>
      </dgm:t>
    </dgm:pt>
    <dgm:pt modelId="{736E0FE8-D3F3-3C40-B5AD-3EE3463F484B}" type="sibTrans" cxnId="{F4A57F14-D056-5443-A57C-80673B6B379C}">
      <dgm:prSet/>
      <dgm:spPr/>
      <dgm:t>
        <a:bodyPr/>
        <a:lstStyle/>
        <a:p>
          <a:endParaRPr lang="en-US"/>
        </a:p>
      </dgm:t>
    </dgm:pt>
    <dgm:pt modelId="{B1ABA0BF-5641-6F43-BD46-EEC5317B5FE2}">
      <dgm:prSet phldrT="[Text]" phldr="1"/>
      <dgm:spPr/>
      <dgm:t>
        <a:bodyPr/>
        <a:lstStyle/>
        <a:p>
          <a:endParaRPr lang="en-US"/>
        </a:p>
      </dgm:t>
    </dgm:pt>
    <dgm:pt modelId="{AA5109D5-7204-B54C-9E6E-193EC870FE6E}" type="parTrans" cxnId="{48C6FD70-9D0B-344C-BE91-74ACFB3177F6}">
      <dgm:prSet/>
      <dgm:spPr/>
      <dgm:t>
        <a:bodyPr/>
        <a:lstStyle/>
        <a:p>
          <a:endParaRPr lang="en-US"/>
        </a:p>
      </dgm:t>
    </dgm:pt>
    <dgm:pt modelId="{1A19D109-379C-4641-AEFC-A0B795B8E258}" type="sibTrans" cxnId="{48C6FD70-9D0B-344C-BE91-74ACFB3177F6}">
      <dgm:prSet/>
      <dgm:spPr/>
      <dgm:t>
        <a:bodyPr/>
        <a:lstStyle/>
        <a:p>
          <a:endParaRPr lang="en-US"/>
        </a:p>
      </dgm:t>
    </dgm:pt>
    <dgm:pt modelId="{434CEE25-EA27-DB45-8E34-0C3765510FF7}" type="pres">
      <dgm:prSet presAssocID="{6B55CC2A-F1B4-FB47-BF2B-2A92960AFC3F}" presName="Name0" presStyleCnt="0">
        <dgm:presLayoutVars>
          <dgm:dir/>
          <dgm:resizeHandles val="exact"/>
        </dgm:presLayoutVars>
      </dgm:prSet>
      <dgm:spPr/>
    </dgm:pt>
    <dgm:pt modelId="{486D446F-78DF-F84C-8F6C-0E94DEE9C724}" type="pres">
      <dgm:prSet presAssocID="{85E3998E-FDBC-7C45-BB76-C508EEF956A8}" presName="node" presStyleLbl="node1" presStyleIdx="0" presStyleCnt="3">
        <dgm:presLayoutVars>
          <dgm:bulletEnabled val="1"/>
        </dgm:presLayoutVars>
      </dgm:prSet>
      <dgm:spPr/>
    </dgm:pt>
    <dgm:pt modelId="{04442556-0E01-284D-BBF2-E65D30D217B3}" type="pres">
      <dgm:prSet presAssocID="{2F223B65-51FA-4A46-8226-0C6433D01494}" presName="sibTrans" presStyleLbl="sibTrans2D1" presStyleIdx="0" presStyleCnt="2"/>
      <dgm:spPr/>
    </dgm:pt>
    <dgm:pt modelId="{C4E097ED-A8F2-A049-BD71-EA0BF70EC150}" type="pres">
      <dgm:prSet presAssocID="{2F223B65-51FA-4A46-8226-0C6433D01494}" presName="connectorText" presStyleLbl="sibTrans2D1" presStyleIdx="0" presStyleCnt="2"/>
      <dgm:spPr/>
    </dgm:pt>
    <dgm:pt modelId="{3C98F197-7E78-5041-97FC-1DBC88A93D39}" type="pres">
      <dgm:prSet presAssocID="{AF3CF5C7-03F0-9D4F-AE82-100FCDA4E568}" presName="node" presStyleLbl="node1" presStyleIdx="1" presStyleCnt="3">
        <dgm:presLayoutVars>
          <dgm:bulletEnabled val="1"/>
        </dgm:presLayoutVars>
      </dgm:prSet>
      <dgm:spPr/>
    </dgm:pt>
    <dgm:pt modelId="{B8CEAA33-8FD4-E54F-8CDE-BCA3ACBAB867}" type="pres">
      <dgm:prSet presAssocID="{736E0FE8-D3F3-3C40-B5AD-3EE3463F484B}" presName="sibTrans" presStyleLbl="sibTrans2D1" presStyleIdx="1" presStyleCnt="2"/>
      <dgm:spPr/>
    </dgm:pt>
    <dgm:pt modelId="{3D821772-3BD7-4443-8254-2A4B6AE535C0}" type="pres">
      <dgm:prSet presAssocID="{736E0FE8-D3F3-3C40-B5AD-3EE3463F484B}" presName="connectorText" presStyleLbl="sibTrans2D1" presStyleIdx="1" presStyleCnt="2"/>
      <dgm:spPr/>
    </dgm:pt>
    <dgm:pt modelId="{BA750B0C-4169-A242-A717-AEEBAAEE6C44}" type="pres">
      <dgm:prSet presAssocID="{B1ABA0BF-5641-6F43-BD46-EEC5317B5FE2}" presName="node" presStyleLbl="node1" presStyleIdx="2" presStyleCnt="3">
        <dgm:presLayoutVars>
          <dgm:bulletEnabled val="1"/>
        </dgm:presLayoutVars>
      </dgm:prSet>
      <dgm:spPr/>
    </dgm:pt>
  </dgm:ptLst>
  <dgm:cxnLst>
    <dgm:cxn modelId="{33646310-E83B-5A47-BF67-5BAB7C11BB93}" type="presOf" srcId="{2F223B65-51FA-4A46-8226-0C6433D01494}" destId="{C4E097ED-A8F2-A049-BD71-EA0BF70EC150}" srcOrd="1" destOrd="0" presId="urn:microsoft.com/office/officeart/2005/8/layout/process1"/>
    <dgm:cxn modelId="{F4A57F14-D056-5443-A57C-80673B6B379C}" srcId="{6B55CC2A-F1B4-FB47-BF2B-2A92960AFC3F}" destId="{AF3CF5C7-03F0-9D4F-AE82-100FCDA4E568}" srcOrd="1" destOrd="0" parTransId="{BBC08D6D-B8F3-6348-A766-D279BB553F9B}" sibTransId="{736E0FE8-D3F3-3C40-B5AD-3EE3463F484B}"/>
    <dgm:cxn modelId="{6D5ED325-20C7-0441-9034-3A23061F71CD}" type="presOf" srcId="{6B55CC2A-F1B4-FB47-BF2B-2A92960AFC3F}" destId="{434CEE25-EA27-DB45-8E34-0C3765510FF7}" srcOrd="0" destOrd="0" presId="urn:microsoft.com/office/officeart/2005/8/layout/process1"/>
    <dgm:cxn modelId="{9815E526-7BCE-6448-BC71-532D39B3DCD3}" type="presOf" srcId="{736E0FE8-D3F3-3C40-B5AD-3EE3463F484B}" destId="{B8CEAA33-8FD4-E54F-8CDE-BCA3ACBAB867}" srcOrd="0" destOrd="0" presId="urn:microsoft.com/office/officeart/2005/8/layout/process1"/>
    <dgm:cxn modelId="{872BF732-5228-934B-94FC-6CF6EBE8DFE0}" type="presOf" srcId="{2F223B65-51FA-4A46-8226-0C6433D01494}" destId="{04442556-0E01-284D-BBF2-E65D30D217B3}" srcOrd="0" destOrd="0" presId="urn:microsoft.com/office/officeart/2005/8/layout/process1"/>
    <dgm:cxn modelId="{48C6FD70-9D0B-344C-BE91-74ACFB3177F6}" srcId="{6B55CC2A-F1B4-FB47-BF2B-2A92960AFC3F}" destId="{B1ABA0BF-5641-6F43-BD46-EEC5317B5FE2}" srcOrd="2" destOrd="0" parTransId="{AA5109D5-7204-B54C-9E6E-193EC870FE6E}" sibTransId="{1A19D109-379C-4641-AEFC-A0B795B8E258}"/>
    <dgm:cxn modelId="{1E9C1377-EF04-1A4B-A28D-D5E93A25A8E8}" type="presOf" srcId="{736E0FE8-D3F3-3C40-B5AD-3EE3463F484B}" destId="{3D821772-3BD7-4443-8254-2A4B6AE535C0}" srcOrd="1" destOrd="0" presId="urn:microsoft.com/office/officeart/2005/8/layout/process1"/>
    <dgm:cxn modelId="{E3975988-1046-2948-82F9-C2C5623596C3}" srcId="{6B55CC2A-F1B4-FB47-BF2B-2A92960AFC3F}" destId="{85E3998E-FDBC-7C45-BB76-C508EEF956A8}" srcOrd="0" destOrd="0" parTransId="{BB13A57D-9251-3A43-9317-848D4592A768}" sibTransId="{2F223B65-51FA-4A46-8226-0C6433D01494}"/>
    <dgm:cxn modelId="{822715B9-6691-2340-85DC-9DC020912F00}" type="presOf" srcId="{85E3998E-FDBC-7C45-BB76-C508EEF956A8}" destId="{486D446F-78DF-F84C-8F6C-0E94DEE9C724}" srcOrd="0" destOrd="0" presId="urn:microsoft.com/office/officeart/2005/8/layout/process1"/>
    <dgm:cxn modelId="{8B25ACD4-E9EF-E443-BB23-DC114C5A3402}" type="presOf" srcId="{B1ABA0BF-5641-6F43-BD46-EEC5317B5FE2}" destId="{BA750B0C-4169-A242-A717-AEEBAAEE6C44}" srcOrd="0" destOrd="0" presId="urn:microsoft.com/office/officeart/2005/8/layout/process1"/>
    <dgm:cxn modelId="{8CD499DC-DE3F-7A4B-B270-2F23641FC342}" type="presOf" srcId="{AF3CF5C7-03F0-9D4F-AE82-100FCDA4E568}" destId="{3C98F197-7E78-5041-97FC-1DBC88A93D39}" srcOrd="0" destOrd="0" presId="urn:microsoft.com/office/officeart/2005/8/layout/process1"/>
    <dgm:cxn modelId="{2CB47211-AC64-3B41-8FDF-A8D1B06233A0}" type="presParOf" srcId="{434CEE25-EA27-DB45-8E34-0C3765510FF7}" destId="{486D446F-78DF-F84C-8F6C-0E94DEE9C724}" srcOrd="0" destOrd="0" presId="urn:microsoft.com/office/officeart/2005/8/layout/process1"/>
    <dgm:cxn modelId="{F5D1B368-EDC3-4A4D-9E03-494867CA2843}" type="presParOf" srcId="{434CEE25-EA27-DB45-8E34-0C3765510FF7}" destId="{04442556-0E01-284D-BBF2-E65D30D217B3}" srcOrd="1" destOrd="0" presId="urn:microsoft.com/office/officeart/2005/8/layout/process1"/>
    <dgm:cxn modelId="{A720CD26-3490-644C-9BFD-24CB0BB82E70}" type="presParOf" srcId="{04442556-0E01-284D-BBF2-E65D30D217B3}" destId="{C4E097ED-A8F2-A049-BD71-EA0BF70EC150}" srcOrd="0" destOrd="0" presId="urn:microsoft.com/office/officeart/2005/8/layout/process1"/>
    <dgm:cxn modelId="{2AED957F-5F48-0744-B39C-DCE037A95564}" type="presParOf" srcId="{434CEE25-EA27-DB45-8E34-0C3765510FF7}" destId="{3C98F197-7E78-5041-97FC-1DBC88A93D39}" srcOrd="2" destOrd="0" presId="urn:microsoft.com/office/officeart/2005/8/layout/process1"/>
    <dgm:cxn modelId="{023E3A48-1A13-5146-872D-5FE7253781E8}" type="presParOf" srcId="{434CEE25-EA27-DB45-8E34-0C3765510FF7}" destId="{B8CEAA33-8FD4-E54F-8CDE-BCA3ACBAB867}" srcOrd="3" destOrd="0" presId="urn:microsoft.com/office/officeart/2005/8/layout/process1"/>
    <dgm:cxn modelId="{936D8527-482D-7143-BA61-35EA035DA5D0}" type="presParOf" srcId="{B8CEAA33-8FD4-E54F-8CDE-BCA3ACBAB867}" destId="{3D821772-3BD7-4443-8254-2A4B6AE535C0}" srcOrd="0" destOrd="0" presId="urn:microsoft.com/office/officeart/2005/8/layout/process1"/>
    <dgm:cxn modelId="{6F06165E-EE5E-5C44-89E5-3B00F9327A78}" type="presParOf" srcId="{434CEE25-EA27-DB45-8E34-0C3765510FF7}" destId="{BA750B0C-4169-A242-A717-AEEBAAEE6C4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059491-A481-044D-B258-1E51BCBB23A5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59AF37-5915-8746-B0EC-7DB6FBF474C9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34AD704F-1124-5149-A464-AC99116F8C09}" type="parTrans" cxnId="{5F8474E8-950E-474B-8E3D-FB302BE01521}">
      <dgm:prSet/>
      <dgm:spPr/>
      <dgm:t>
        <a:bodyPr/>
        <a:lstStyle/>
        <a:p>
          <a:endParaRPr lang="en-US"/>
        </a:p>
      </dgm:t>
    </dgm:pt>
    <dgm:pt modelId="{F61371A5-7EFC-AE4F-B811-B8484E596E56}" type="sibTrans" cxnId="{5F8474E8-950E-474B-8E3D-FB302BE01521}">
      <dgm:prSet/>
      <dgm:spPr/>
      <dgm:t>
        <a:bodyPr/>
        <a:lstStyle/>
        <a:p>
          <a:endParaRPr lang="en-US"/>
        </a:p>
      </dgm:t>
    </dgm:pt>
    <dgm:pt modelId="{994BFB81-7D0C-8244-BABE-1EE3D38D2505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err="1"/>
            <a:t>Ön</a:t>
          </a:r>
          <a:r>
            <a:rPr lang="en-US" dirty="0"/>
            <a:t> </a:t>
          </a:r>
          <a:r>
            <a:rPr lang="en-US" dirty="0" err="1"/>
            <a:t>değerlendirme</a:t>
          </a:r>
          <a:endParaRPr lang="en-US" dirty="0"/>
        </a:p>
      </dgm:t>
    </dgm:pt>
    <dgm:pt modelId="{21856746-4579-FB43-86FE-0C220545014D}" type="parTrans" cxnId="{0227528E-A0AB-0943-BF62-7A5CF9747C52}">
      <dgm:prSet/>
      <dgm:spPr/>
      <dgm:t>
        <a:bodyPr/>
        <a:lstStyle/>
        <a:p>
          <a:endParaRPr lang="en-US"/>
        </a:p>
      </dgm:t>
    </dgm:pt>
    <dgm:pt modelId="{A004E813-4236-494D-B23E-F6F4A96339EB}" type="sibTrans" cxnId="{0227528E-A0AB-0943-BF62-7A5CF9747C52}">
      <dgm:prSet/>
      <dgm:spPr/>
      <dgm:t>
        <a:bodyPr/>
        <a:lstStyle/>
        <a:p>
          <a:endParaRPr lang="en-US"/>
        </a:p>
      </dgm:t>
    </dgm:pt>
    <dgm:pt modelId="{8B0D0D43-0100-4440-BEC0-907FD323688B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AA45B1A9-7D76-2F43-969D-DCD5F8E3D227}" type="parTrans" cxnId="{6CEEE458-ECAD-2144-BF6F-CBBCADA95E78}">
      <dgm:prSet/>
      <dgm:spPr/>
      <dgm:t>
        <a:bodyPr/>
        <a:lstStyle/>
        <a:p>
          <a:endParaRPr lang="en-US"/>
        </a:p>
      </dgm:t>
    </dgm:pt>
    <dgm:pt modelId="{241C3AE7-C465-5448-8FCB-83BB3FBB88A3}" type="sibTrans" cxnId="{6CEEE458-ECAD-2144-BF6F-CBBCADA95E78}">
      <dgm:prSet/>
      <dgm:spPr/>
      <dgm:t>
        <a:bodyPr/>
        <a:lstStyle/>
        <a:p>
          <a:endParaRPr lang="en-US"/>
        </a:p>
      </dgm:t>
    </dgm:pt>
    <dgm:pt modelId="{271BD4E8-31BA-5443-8CFC-64497D698B14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/>
            <a:t>Ana </a:t>
          </a:r>
          <a:r>
            <a:rPr lang="en-US" dirty="0" err="1"/>
            <a:t>değerlendirme</a:t>
          </a:r>
          <a:endParaRPr lang="en-US" dirty="0"/>
        </a:p>
      </dgm:t>
    </dgm:pt>
    <dgm:pt modelId="{ABDF8352-D932-5746-8B79-3F124CC290AF}" type="parTrans" cxnId="{AED5B9D2-317F-374B-AB10-26DB134B062D}">
      <dgm:prSet/>
      <dgm:spPr/>
      <dgm:t>
        <a:bodyPr/>
        <a:lstStyle/>
        <a:p>
          <a:endParaRPr lang="en-US"/>
        </a:p>
      </dgm:t>
    </dgm:pt>
    <dgm:pt modelId="{D4AC271F-D033-F541-B279-140BE0EC40B6}" type="sibTrans" cxnId="{AED5B9D2-317F-374B-AB10-26DB134B062D}">
      <dgm:prSet/>
      <dgm:spPr/>
      <dgm:t>
        <a:bodyPr/>
        <a:lstStyle/>
        <a:p>
          <a:endParaRPr lang="en-US"/>
        </a:p>
      </dgm:t>
    </dgm:pt>
    <dgm:pt modelId="{87F73A2D-4F32-E640-BB49-83EFA0C0BC54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8A8BC4B8-B335-DD4E-A792-07D99EA46511}" type="parTrans" cxnId="{53EA68C7-512F-A548-91B9-E557ED254100}">
      <dgm:prSet/>
      <dgm:spPr/>
      <dgm:t>
        <a:bodyPr/>
        <a:lstStyle/>
        <a:p>
          <a:endParaRPr lang="en-US"/>
        </a:p>
      </dgm:t>
    </dgm:pt>
    <dgm:pt modelId="{5A1A5C55-5C0D-8F48-ADF2-642CD059FC8B}" type="sibTrans" cxnId="{53EA68C7-512F-A548-91B9-E557ED254100}">
      <dgm:prSet/>
      <dgm:spPr/>
      <dgm:t>
        <a:bodyPr/>
        <a:lstStyle/>
        <a:p>
          <a:endParaRPr lang="en-US"/>
        </a:p>
      </dgm:t>
    </dgm:pt>
    <dgm:pt modelId="{21D5043D-AF25-1044-8976-BF4727B71E65}">
      <dgm:prSet phldrT="[Text]"/>
      <dgm:spPr/>
      <dgm:t>
        <a:bodyPr/>
        <a:lstStyle/>
        <a:p>
          <a:pPr>
            <a:buFontTx/>
            <a:buNone/>
          </a:pPr>
          <a:r>
            <a:rPr lang="en-US" dirty="0"/>
            <a:t>Yeniden </a:t>
          </a:r>
          <a:r>
            <a:rPr lang="en-US" dirty="0" err="1"/>
            <a:t>değerlendirme</a:t>
          </a:r>
          <a:endParaRPr lang="en-US" dirty="0"/>
        </a:p>
      </dgm:t>
    </dgm:pt>
    <dgm:pt modelId="{B0F7964C-7CBA-9B43-81CB-1688757929DE}" type="parTrans" cxnId="{53EC9221-956B-1B4F-A249-7B63F96F679E}">
      <dgm:prSet/>
      <dgm:spPr/>
      <dgm:t>
        <a:bodyPr/>
        <a:lstStyle/>
        <a:p>
          <a:endParaRPr lang="en-US"/>
        </a:p>
      </dgm:t>
    </dgm:pt>
    <dgm:pt modelId="{9FDC26AE-79F7-2B46-8435-D18FC6FBB181}" type="sibTrans" cxnId="{53EC9221-956B-1B4F-A249-7B63F96F679E}">
      <dgm:prSet/>
      <dgm:spPr/>
      <dgm:t>
        <a:bodyPr/>
        <a:lstStyle/>
        <a:p>
          <a:endParaRPr lang="en-US"/>
        </a:p>
      </dgm:t>
    </dgm:pt>
    <dgm:pt modelId="{87529AFD-C73D-5F41-9374-D403E6429940}">
      <dgm:prSet/>
      <dgm:spPr/>
      <dgm:t>
        <a:bodyPr/>
        <a:lstStyle/>
        <a:p>
          <a:r>
            <a:rPr lang="en-US" dirty="0"/>
            <a:t>4</a:t>
          </a:r>
        </a:p>
      </dgm:t>
    </dgm:pt>
    <dgm:pt modelId="{EBA1A899-C7E6-CC43-8BD2-1D2447D36F8D}" type="parTrans" cxnId="{7BC62123-AC90-B24E-922D-CD3BBE18D071}">
      <dgm:prSet/>
      <dgm:spPr/>
      <dgm:t>
        <a:bodyPr/>
        <a:lstStyle/>
        <a:p>
          <a:endParaRPr lang="en-US"/>
        </a:p>
      </dgm:t>
    </dgm:pt>
    <dgm:pt modelId="{3503459B-3480-D549-AA64-FC46CF9FF2BD}" type="sibTrans" cxnId="{7BC62123-AC90-B24E-922D-CD3BBE18D071}">
      <dgm:prSet/>
      <dgm:spPr/>
      <dgm:t>
        <a:bodyPr/>
        <a:lstStyle/>
        <a:p>
          <a:endParaRPr lang="en-US"/>
        </a:p>
      </dgm:t>
    </dgm:pt>
    <dgm:pt modelId="{F3033C5B-1532-EE48-96B8-5863F15D4A51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err="1"/>
            <a:t>Ara</a:t>
          </a:r>
          <a:r>
            <a:rPr lang="en-US" dirty="0"/>
            <a:t> </a:t>
          </a:r>
          <a:r>
            <a:rPr lang="en-US" dirty="0" err="1"/>
            <a:t>rapor</a:t>
          </a:r>
          <a:r>
            <a:rPr lang="en-US" dirty="0"/>
            <a:t> </a:t>
          </a:r>
          <a:r>
            <a:rPr lang="en-US" dirty="0" err="1"/>
            <a:t>ve</a:t>
          </a:r>
          <a:r>
            <a:rPr lang="en-US" dirty="0"/>
            <a:t> </a:t>
          </a:r>
          <a:r>
            <a:rPr lang="en-US" dirty="0" err="1"/>
            <a:t>yerinde</a:t>
          </a:r>
          <a:r>
            <a:rPr lang="en-US" dirty="0"/>
            <a:t> </a:t>
          </a:r>
          <a:r>
            <a:rPr lang="en-US" dirty="0" err="1"/>
            <a:t>ziyaret</a:t>
          </a:r>
          <a:endParaRPr lang="en-US" dirty="0"/>
        </a:p>
      </dgm:t>
    </dgm:pt>
    <dgm:pt modelId="{3DB66496-9B89-9F40-A6F8-CD6E3151693B}" type="parTrans" cxnId="{82FADACC-4734-8741-B442-F707D8B46405}">
      <dgm:prSet/>
      <dgm:spPr/>
      <dgm:t>
        <a:bodyPr/>
        <a:lstStyle/>
        <a:p>
          <a:endParaRPr lang="en-US"/>
        </a:p>
      </dgm:t>
    </dgm:pt>
    <dgm:pt modelId="{FD26AE38-8448-DC45-ABBD-7EA0B9772DCD}" type="sibTrans" cxnId="{82FADACC-4734-8741-B442-F707D8B46405}">
      <dgm:prSet/>
      <dgm:spPr/>
      <dgm:t>
        <a:bodyPr/>
        <a:lstStyle/>
        <a:p>
          <a:endParaRPr lang="en-US"/>
        </a:p>
      </dgm:t>
    </dgm:pt>
    <dgm:pt modelId="{3226DCEC-4F2E-E741-895A-B1932A7B1047}" type="pres">
      <dgm:prSet presAssocID="{7E059491-A481-044D-B258-1E51BCBB23A5}" presName="linearFlow" presStyleCnt="0">
        <dgm:presLayoutVars>
          <dgm:dir/>
          <dgm:animLvl val="lvl"/>
          <dgm:resizeHandles val="exact"/>
        </dgm:presLayoutVars>
      </dgm:prSet>
      <dgm:spPr/>
    </dgm:pt>
    <dgm:pt modelId="{BE3B0128-716E-0A48-888D-C6D4AF11E5DF}" type="pres">
      <dgm:prSet presAssocID="{0859AF37-5915-8746-B0EC-7DB6FBF474C9}" presName="composite" presStyleCnt="0"/>
      <dgm:spPr/>
    </dgm:pt>
    <dgm:pt modelId="{5B469601-2200-7244-9758-70683371CBDB}" type="pres">
      <dgm:prSet presAssocID="{0859AF37-5915-8746-B0EC-7DB6FBF474C9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95CF4AE2-1F96-9449-B73E-78D0C6277575}" type="pres">
      <dgm:prSet presAssocID="{0859AF37-5915-8746-B0EC-7DB6FBF474C9}" presName="descendantText" presStyleLbl="alignAcc1" presStyleIdx="0" presStyleCnt="4">
        <dgm:presLayoutVars>
          <dgm:bulletEnabled val="1"/>
        </dgm:presLayoutVars>
      </dgm:prSet>
      <dgm:spPr/>
    </dgm:pt>
    <dgm:pt modelId="{EFEA882A-E561-7F4D-8C97-5934A8DDDC5F}" type="pres">
      <dgm:prSet presAssocID="{F61371A5-7EFC-AE4F-B811-B8484E596E56}" presName="sp" presStyleCnt="0"/>
      <dgm:spPr/>
    </dgm:pt>
    <dgm:pt modelId="{1522BAC4-06A6-EB41-8E28-5E737833DC5A}" type="pres">
      <dgm:prSet presAssocID="{8B0D0D43-0100-4440-BEC0-907FD323688B}" presName="composite" presStyleCnt="0"/>
      <dgm:spPr/>
    </dgm:pt>
    <dgm:pt modelId="{F7F3A77C-12A5-564B-B4D7-1BB5B15DE82A}" type="pres">
      <dgm:prSet presAssocID="{8B0D0D43-0100-4440-BEC0-907FD323688B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03631374-72A7-1C42-B03C-8832EECE45C7}" type="pres">
      <dgm:prSet presAssocID="{8B0D0D43-0100-4440-BEC0-907FD323688B}" presName="descendantText" presStyleLbl="alignAcc1" presStyleIdx="1" presStyleCnt="4">
        <dgm:presLayoutVars>
          <dgm:bulletEnabled val="1"/>
        </dgm:presLayoutVars>
      </dgm:prSet>
      <dgm:spPr/>
    </dgm:pt>
    <dgm:pt modelId="{97E172E7-22DE-D94B-80F7-3A3B348507DD}" type="pres">
      <dgm:prSet presAssocID="{241C3AE7-C465-5448-8FCB-83BB3FBB88A3}" presName="sp" presStyleCnt="0"/>
      <dgm:spPr/>
    </dgm:pt>
    <dgm:pt modelId="{792C0D9F-2F6C-C540-B221-7DF692350B55}" type="pres">
      <dgm:prSet presAssocID="{87F73A2D-4F32-E640-BB49-83EFA0C0BC54}" presName="composite" presStyleCnt="0"/>
      <dgm:spPr/>
    </dgm:pt>
    <dgm:pt modelId="{FF3AA1C8-F535-064C-88D9-14C5CB3C380C}" type="pres">
      <dgm:prSet presAssocID="{87F73A2D-4F32-E640-BB49-83EFA0C0BC54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B6D4B6BE-32ED-2C4C-BA6E-96EA23BF8636}" type="pres">
      <dgm:prSet presAssocID="{87F73A2D-4F32-E640-BB49-83EFA0C0BC54}" presName="descendantText" presStyleLbl="alignAcc1" presStyleIdx="2" presStyleCnt="4">
        <dgm:presLayoutVars>
          <dgm:bulletEnabled val="1"/>
        </dgm:presLayoutVars>
      </dgm:prSet>
      <dgm:spPr/>
    </dgm:pt>
    <dgm:pt modelId="{763D5C57-8342-C049-878F-09B807314B2A}" type="pres">
      <dgm:prSet presAssocID="{5A1A5C55-5C0D-8F48-ADF2-642CD059FC8B}" presName="sp" presStyleCnt="0"/>
      <dgm:spPr/>
    </dgm:pt>
    <dgm:pt modelId="{1FB952EC-3CD1-F348-9D4D-94DCC81012D1}" type="pres">
      <dgm:prSet presAssocID="{87529AFD-C73D-5F41-9374-D403E6429940}" presName="composite" presStyleCnt="0"/>
      <dgm:spPr/>
    </dgm:pt>
    <dgm:pt modelId="{234A787A-3B1E-9647-90A2-A8ABA0A10995}" type="pres">
      <dgm:prSet presAssocID="{87529AFD-C73D-5F41-9374-D403E6429940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8B02FF90-2ED2-BD45-AA64-312150005DEB}" type="pres">
      <dgm:prSet presAssocID="{87529AFD-C73D-5F41-9374-D403E6429940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DE9C600A-A000-524C-8AD0-FAB32AE0328C}" type="presOf" srcId="{7E059491-A481-044D-B258-1E51BCBB23A5}" destId="{3226DCEC-4F2E-E741-895A-B1932A7B1047}" srcOrd="0" destOrd="0" presId="urn:microsoft.com/office/officeart/2005/8/layout/chevron2"/>
    <dgm:cxn modelId="{53EC9221-956B-1B4F-A249-7B63F96F679E}" srcId="{87F73A2D-4F32-E640-BB49-83EFA0C0BC54}" destId="{21D5043D-AF25-1044-8976-BF4727B71E65}" srcOrd="0" destOrd="0" parTransId="{B0F7964C-7CBA-9B43-81CB-1688757929DE}" sibTransId="{9FDC26AE-79F7-2B46-8435-D18FC6FBB181}"/>
    <dgm:cxn modelId="{7BC62123-AC90-B24E-922D-CD3BBE18D071}" srcId="{7E059491-A481-044D-B258-1E51BCBB23A5}" destId="{87529AFD-C73D-5F41-9374-D403E6429940}" srcOrd="3" destOrd="0" parTransId="{EBA1A899-C7E6-CC43-8BD2-1D2447D36F8D}" sibTransId="{3503459B-3480-D549-AA64-FC46CF9FF2BD}"/>
    <dgm:cxn modelId="{59FEB54C-2EB6-1C4C-B88D-3C608E64FF8B}" type="presOf" srcId="{271BD4E8-31BA-5443-8CFC-64497D698B14}" destId="{03631374-72A7-1C42-B03C-8832EECE45C7}" srcOrd="0" destOrd="0" presId="urn:microsoft.com/office/officeart/2005/8/layout/chevron2"/>
    <dgm:cxn modelId="{6CEEE458-ECAD-2144-BF6F-CBBCADA95E78}" srcId="{7E059491-A481-044D-B258-1E51BCBB23A5}" destId="{8B0D0D43-0100-4440-BEC0-907FD323688B}" srcOrd="1" destOrd="0" parTransId="{AA45B1A9-7D76-2F43-969D-DCD5F8E3D227}" sibTransId="{241C3AE7-C465-5448-8FCB-83BB3FBB88A3}"/>
    <dgm:cxn modelId="{0227528E-A0AB-0943-BF62-7A5CF9747C52}" srcId="{0859AF37-5915-8746-B0EC-7DB6FBF474C9}" destId="{994BFB81-7D0C-8244-BABE-1EE3D38D2505}" srcOrd="0" destOrd="0" parTransId="{21856746-4579-FB43-86FE-0C220545014D}" sibTransId="{A004E813-4236-494D-B23E-F6F4A96339EB}"/>
    <dgm:cxn modelId="{3348EDA7-6F85-5048-8D87-68A5E40D97B3}" type="presOf" srcId="{87529AFD-C73D-5F41-9374-D403E6429940}" destId="{234A787A-3B1E-9647-90A2-A8ABA0A10995}" srcOrd="0" destOrd="0" presId="urn:microsoft.com/office/officeart/2005/8/layout/chevron2"/>
    <dgm:cxn modelId="{2F248EB1-9D75-3742-B136-9ABAF6B93F14}" type="presOf" srcId="{994BFB81-7D0C-8244-BABE-1EE3D38D2505}" destId="{95CF4AE2-1F96-9449-B73E-78D0C6277575}" srcOrd="0" destOrd="0" presId="urn:microsoft.com/office/officeart/2005/8/layout/chevron2"/>
    <dgm:cxn modelId="{53EA68C7-512F-A548-91B9-E557ED254100}" srcId="{7E059491-A481-044D-B258-1E51BCBB23A5}" destId="{87F73A2D-4F32-E640-BB49-83EFA0C0BC54}" srcOrd="2" destOrd="0" parTransId="{8A8BC4B8-B335-DD4E-A792-07D99EA46511}" sibTransId="{5A1A5C55-5C0D-8F48-ADF2-642CD059FC8B}"/>
    <dgm:cxn modelId="{82FADACC-4734-8741-B442-F707D8B46405}" srcId="{87529AFD-C73D-5F41-9374-D403E6429940}" destId="{F3033C5B-1532-EE48-96B8-5863F15D4A51}" srcOrd="0" destOrd="0" parTransId="{3DB66496-9B89-9F40-A6F8-CD6E3151693B}" sibTransId="{FD26AE38-8448-DC45-ABBD-7EA0B9772DCD}"/>
    <dgm:cxn modelId="{AED5B9D2-317F-374B-AB10-26DB134B062D}" srcId="{8B0D0D43-0100-4440-BEC0-907FD323688B}" destId="{271BD4E8-31BA-5443-8CFC-64497D698B14}" srcOrd="0" destOrd="0" parTransId="{ABDF8352-D932-5746-8B79-3F124CC290AF}" sibTransId="{D4AC271F-D033-F541-B279-140BE0EC40B6}"/>
    <dgm:cxn modelId="{E72918D5-1544-E24F-9E78-CFB17FBB901C}" type="presOf" srcId="{87F73A2D-4F32-E640-BB49-83EFA0C0BC54}" destId="{FF3AA1C8-F535-064C-88D9-14C5CB3C380C}" srcOrd="0" destOrd="0" presId="urn:microsoft.com/office/officeart/2005/8/layout/chevron2"/>
    <dgm:cxn modelId="{877457DD-747A-A44E-A3E3-408F4897C72B}" type="presOf" srcId="{F3033C5B-1532-EE48-96B8-5863F15D4A51}" destId="{8B02FF90-2ED2-BD45-AA64-312150005DEB}" srcOrd="0" destOrd="0" presId="urn:microsoft.com/office/officeart/2005/8/layout/chevron2"/>
    <dgm:cxn modelId="{9B828BE6-8AE1-1D4A-874C-62CBBF18D464}" type="presOf" srcId="{0859AF37-5915-8746-B0EC-7DB6FBF474C9}" destId="{5B469601-2200-7244-9758-70683371CBDB}" srcOrd="0" destOrd="0" presId="urn:microsoft.com/office/officeart/2005/8/layout/chevron2"/>
    <dgm:cxn modelId="{5F8474E8-950E-474B-8E3D-FB302BE01521}" srcId="{7E059491-A481-044D-B258-1E51BCBB23A5}" destId="{0859AF37-5915-8746-B0EC-7DB6FBF474C9}" srcOrd="0" destOrd="0" parTransId="{34AD704F-1124-5149-A464-AC99116F8C09}" sibTransId="{F61371A5-7EFC-AE4F-B811-B8484E596E56}"/>
    <dgm:cxn modelId="{1FBA6AEA-83AD-1741-99EA-9BB3FA82EE8D}" type="presOf" srcId="{8B0D0D43-0100-4440-BEC0-907FD323688B}" destId="{F7F3A77C-12A5-564B-B4D7-1BB5B15DE82A}" srcOrd="0" destOrd="0" presId="urn:microsoft.com/office/officeart/2005/8/layout/chevron2"/>
    <dgm:cxn modelId="{BDE20AF7-9E25-7E4E-9827-89203AD80AF4}" type="presOf" srcId="{21D5043D-AF25-1044-8976-BF4727B71E65}" destId="{B6D4B6BE-32ED-2C4C-BA6E-96EA23BF8636}" srcOrd="0" destOrd="0" presId="urn:microsoft.com/office/officeart/2005/8/layout/chevron2"/>
    <dgm:cxn modelId="{983FD31E-3D07-AA42-9AF3-84FCF9B7997C}" type="presParOf" srcId="{3226DCEC-4F2E-E741-895A-B1932A7B1047}" destId="{BE3B0128-716E-0A48-888D-C6D4AF11E5DF}" srcOrd="0" destOrd="0" presId="urn:microsoft.com/office/officeart/2005/8/layout/chevron2"/>
    <dgm:cxn modelId="{077B3B39-BAC2-B54E-9548-D8B541254DE8}" type="presParOf" srcId="{BE3B0128-716E-0A48-888D-C6D4AF11E5DF}" destId="{5B469601-2200-7244-9758-70683371CBDB}" srcOrd="0" destOrd="0" presId="urn:microsoft.com/office/officeart/2005/8/layout/chevron2"/>
    <dgm:cxn modelId="{5FA5D578-1BA6-674E-AE85-470F9A2864B9}" type="presParOf" srcId="{BE3B0128-716E-0A48-888D-C6D4AF11E5DF}" destId="{95CF4AE2-1F96-9449-B73E-78D0C6277575}" srcOrd="1" destOrd="0" presId="urn:microsoft.com/office/officeart/2005/8/layout/chevron2"/>
    <dgm:cxn modelId="{1A0FFDA6-F528-F64C-96B0-671AB7E135DB}" type="presParOf" srcId="{3226DCEC-4F2E-E741-895A-B1932A7B1047}" destId="{EFEA882A-E561-7F4D-8C97-5934A8DDDC5F}" srcOrd="1" destOrd="0" presId="urn:microsoft.com/office/officeart/2005/8/layout/chevron2"/>
    <dgm:cxn modelId="{73AB0DC0-ABF4-D34D-9F67-DD8B394697A4}" type="presParOf" srcId="{3226DCEC-4F2E-E741-895A-B1932A7B1047}" destId="{1522BAC4-06A6-EB41-8E28-5E737833DC5A}" srcOrd="2" destOrd="0" presId="urn:microsoft.com/office/officeart/2005/8/layout/chevron2"/>
    <dgm:cxn modelId="{3A6A5D64-D9CD-9F4D-896E-BCAB7A2CD66F}" type="presParOf" srcId="{1522BAC4-06A6-EB41-8E28-5E737833DC5A}" destId="{F7F3A77C-12A5-564B-B4D7-1BB5B15DE82A}" srcOrd="0" destOrd="0" presId="urn:microsoft.com/office/officeart/2005/8/layout/chevron2"/>
    <dgm:cxn modelId="{97266565-4579-3549-90B1-4C18D6314622}" type="presParOf" srcId="{1522BAC4-06A6-EB41-8E28-5E737833DC5A}" destId="{03631374-72A7-1C42-B03C-8832EECE45C7}" srcOrd="1" destOrd="0" presId="urn:microsoft.com/office/officeart/2005/8/layout/chevron2"/>
    <dgm:cxn modelId="{B546D257-6317-5448-8FE2-EF2DD771143A}" type="presParOf" srcId="{3226DCEC-4F2E-E741-895A-B1932A7B1047}" destId="{97E172E7-22DE-D94B-80F7-3A3B348507DD}" srcOrd="3" destOrd="0" presId="urn:microsoft.com/office/officeart/2005/8/layout/chevron2"/>
    <dgm:cxn modelId="{1CFC8397-1785-6A4A-95B0-EC9314963CD8}" type="presParOf" srcId="{3226DCEC-4F2E-E741-895A-B1932A7B1047}" destId="{792C0D9F-2F6C-C540-B221-7DF692350B55}" srcOrd="4" destOrd="0" presId="urn:microsoft.com/office/officeart/2005/8/layout/chevron2"/>
    <dgm:cxn modelId="{E68C22E0-1754-4C4B-8297-8EDED9F74D73}" type="presParOf" srcId="{792C0D9F-2F6C-C540-B221-7DF692350B55}" destId="{FF3AA1C8-F535-064C-88D9-14C5CB3C380C}" srcOrd="0" destOrd="0" presId="urn:microsoft.com/office/officeart/2005/8/layout/chevron2"/>
    <dgm:cxn modelId="{6B89000C-0B3F-8E40-B2C5-F88CB45CF629}" type="presParOf" srcId="{792C0D9F-2F6C-C540-B221-7DF692350B55}" destId="{B6D4B6BE-32ED-2C4C-BA6E-96EA23BF8636}" srcOrd="1" destOrd="0" presId="urn:microsoft.com/office/officeart/2005/8/layout/chevron2"/>
    <dgm:cxn modelId="{5F62E6E6-8CF5-A549-B57E-B8EE4D86EDEA}" type="presParOf" srcId="{3226DCEC-4F2E-E741-895A-B1932A7B1047}" destId="{763D5C57-8342-C049-878F-09B807314B2A}" srcOrd="5" destOrd="0" presId="urn:microsoft.com/office/officeart/2005/8/layout/chevron2"/>
    <dgm:cxn modelId="{A7B6337E-42EB-AD42-ABD4-D921801C1E0D}" type="presParOf" srcId="{3226DCEC-4F2E-E741-895A-B1932A7B1047}" destId="{1FB952EC-3CD1-F348-9D4D-94DCC81012D1}" srcOrd="6" destOrd="0" presId="urn:microsoft.com/office/officeart/2005/8/layout/chevron2"/>
    <dgm:cxn modelId="{57019AC9-637A-4046-8ECA-81EDE1753742}" type="presParOf" srcId="{1FB952EC-3CD1-F348-9D4D-94DCC81012D1}" destId="{234A787A-3B1E-9647-90A2-A8ABA0A10995}" srcOrd="0" destOrd="0" presId="urn:microsoft.com/office/officeart/2005/8/layout/chevron2"/>
    <dgm:cxn modelId="{6A603ED4-2A72-934C-8229-57CA5ED689AA}" type="presParOf" srcId="{1FB952EC-3CD1-F348-9D4D-94DCC81012D1}" destId="{8B02FF90-2ED2-BD45-AA64-312150005DE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6D446F-78DF-F84C-8F6C-0E94DEE9C724}">
      <dsp:nvSpPr>
        <dsp:cNvPr id="0" name=""/>
        <dsp:cNvSpPr/>
      </dsp:nvSpPr>
      <dsp:spPr>
        <a:xfrm>
          <a:off x="803" y="385137"/>
          <a:ext cx="240208" cy="1441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24" y="389358"/>
        <a:ext cx="231766" cy="135683"/>
      </dsp:txXfrm>
    </dsp:sp>
    <dsp:sp modelId="{04442556-0E01-284D-BBF2-E65D30D217B3}">
      <dsp:nvSpPr>
        <dsp:cNvPr id="0" name=""/>
        <dsp:cNvSpPr/>
      </dsp:nvSpPr>
      <dsp:spPr>
        <a:xfrm>
          <a:off x="265033" y="427414"/>
          <a:ext cx="50924" cy="595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5033" y="439328"/>
        <a:ext cx="35647" cy="35743"/>
      </dsp:txXfrm>
    </dsp:sp>
    <dsp:sp modelId="{3C98F197-7E78-5041-97FC-1DBC88A93D39}">
      <dsp:nvSpPr>
        <dsp:cNvPr id="0" name=""/>
        <dsp:cNvSpPr/>
      </dsp:nvSpPr>
      <dsp:spPr>
        <a:xfrm>
          <a:off x="337095" y="385137"/>
          <a:ext cx="240208" cy="1441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1316" y="389358"/>
        <a:ext cx="231766" cy="135683"/>
      </dsp:txXfrm>
    </dsp:sp>
    <dsp:sp modelId="{B8CEAA33-8FD4-E54F-8CDE-BCA3ACBAB867}">
      <dsp:nvSpPr>
        <dsp:cNvPr id="0" name=""/>
        <dsp:cNvSpPr/>
      </dsp:nvSpPr>
      <dsp:spPr>
        <a:xfrm>
          <a:off x="601325" y="427414"/>
          <a:ext cx="50924" cy="595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1325" y="439328"/>
        <a:ext cx="35647" cy="35743"/>
      </dsp:txXfrm>
    </dsp:sp>
    <dsp:sp modelId="{BA750B0C-4169-A242-A717-AEEBAAEE6C44}">
      <dsp:nvSpPr>
        <dsp:cNvPr id="0" name=""/>
        <dsp:cNvSpPr/>
      </dsp:nvSpPr>
      <dsp:spPr>
        <a:xfrm>
          <a:off x="673387" y="385137"/>
          <a:ext cx="240208" cy="1441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7608" y="389358"/>
        <a:ext cx="231766" cy="135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69601-2200-7244-9758-70683371CBDB}">
      <dsp:nvSpPr>
        <dsp:cNvPr id="0" name=""/>
        <dsp:cNvSpPr/>
      </dsp:nvSpPr>
      <dsp:spPr>
        <a:xfrm rot="5400000">
          <a:off x="-152251" y="152683"/>
          <a:ext cx="1015007" cy="71050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</a:t>
          </a:r>
        </a:p>
      </dsp:txBody>
      <dsp:txXfrm rot="-5400000">
        <a:off x="1" y="355685"/>
        <a:ext cx="710505" cy="304502"/>
      </dsp:txXfrm>
    </dsp:sp>
    <dsp:sp modelId="{95CF4AE2-1F96-9449-B73E-78D0C6277575}">
      <dsp:nvSpPr>
        <dsp:cNvPr id="0" name=""/>
        <dsp:cNvSpPr/>
      </dsp:nvSpPr>
      <dsp:spPr>
        <a:xfrm rot="5400000">
          <a:off x="2819375" y="-2108437"/>
          <a:ext cx="659754" cy="48774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kern="1200" dirty="0" err="1"/>
            <a:t>Ön</a:t>
          </a:r>
          <a:r>
            <a:rPr lang="en-US" sz="2800" kern="1200" dirty="0"/>
            <a:t> </a:t>
          </a:r>
          <a:r>
            <a:rPr lang="en-US" sz="2800" kern="1200" dirty="0" err="1"/>
            <a:t>değerlendirme</a:t>
          </a:r>
          <a:endParaRPr lang="en-US" sz="2800" kern="1200" dirty="0"/>
        </a:p>
      </dsp:txBody>
      <dsp:txXfrm rot="-5400000">
        <a:off x="710506" y="32639"/>
        <a:ext cx="4845287" cy="595340"/>
      </dsp:txXfrm>
    </dsp:sp>
    <dsp:sp modelId="{F7F3A77C-12A5-564B-B4D7-1BB5B15DE82A}">
      <dsp:nvSpPr>
        <dsp:cNvPr id="0" name=""/>
        <dsp:cNvSpPr/>
      </dsp:nvSpPr>
      <dsp:spPr>
        <a:xfrm rot="5400000">
          <a:off x="-152251" y="1017031"/>
          <a:ext cx="1015007" cy="71050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</a:t>
          </a:r>
        </a:p>
      </dsp:txBody>
      <dsp:txXfrm rot="-5400000">
        <a:off x="1" y="1220033"/>
        <a:ext cx="710505" cy="304502"/>
      </dsp:txXfrm>
    </dsp:sp>
    <dsp:sp modelId="{03631374-72A7-1C42-B03C-8832EECE45C7}">
      <dsp:nvSpPr>
        <dsp:cNvPr id="0" name=""/>
        <dsp:cNvSpPr/>
      </dsp:nvSpPr>
      <dsp:spPr>
        <a:xfrm rot="5400000">
          <a:off x="2819375" y="-1244089"/>
          <a:ext cx="659754" cy="48774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kern="1200" dirty="0"/>
            <a:t>Ana </a:t>
          </a:r>
          <a:r>
            <a:rPr lang="en-US" sz="2800" kern="1200" dirty="0" err="1"/>
            <a:t>değerlendirme</a:t>
          </a:r>
          <a:endParaRPr lang="en-US" sz="2800" kern="1200" dirty="0"/>
        </a:p>
      </dsp:txBody>
      <dsp:txXfrm rot="-5400000">
        <a:off x="710506" y="896987"/>
        <a:ext cx="4845287" cy="595340"/>
      </dsp:txXfrm>
    </dsp:sp>
    <dsp:sp modelId="{FF3AA1C8-F535-064C-88D9-14C5CB3C380C}">
      <dsp:nvSpPr>
        <dsp:cNvPr id="0" name=""/>
        <dsp:cNvSpPr/>
      </dsp:nvSpPr>
      <dsp:spPr>
        <a:xfrm rot="5400000">
          <a:off x="-152251" y="1881379"/>
          <a:ext cx="1015007" cy="71050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</a:t>
          </a:r>
        </a:p>
      </dsp:txBody>
      <dsp:txXfrm rot="-5400000">
        <a:off x="1" y="2084381"/>
        <a:ext cx="710505" cy="304502"/>
      </dsp:txXfrm>
    </dsp:sp>
    <dsp:sp modelId="{B6D4B6BE-32ED-2C4C-BA6E-96EA23BF8636}">
      <dsp:nvSpPr>
        <dsp:cNvPr id="0" name=""/>
        <dsp:cNvSpPr/>
      </dsp:nvSpPr>
      <dsp:spPr>
        <a:xfrm rot="5400000">
          <a:off x="2819375" y="-379741"/>
          <a:ext cx="659754" cy="48774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800" kern="1200" dirty="0"/>
            <a:t>Yeniden </a:t>
          </a:r>
          <a:r>
            <a:rPr lang="en-US" sz="2800" kern="1200" dirty="0" err="1"/>
            <a:t>değerlendirme</a:t>
          </a:r>
          <a:endParaRPr lang="en-US" sz="2800" kern="1200" dirty="0"/>
        </a:p>
      </dsp:txBody>
      <dsp:txXfrm rot="-5400000">
        <a:off x="710506" y="1761335"/>
        <a:ext cx="4845287" cy="595340"/>
      </dsp:txXfrm>
    </dsp:sp>
    <dsp:sp modelId="{234A787A-3B1E-9647-90A2-A8ABA0A10995}">
      <dsp:nvSpPr>
        <dsp:cNvPr id="0" name=""/>
        <dsp:cNvSpPr/>
      </dsp:nvSpPr>
      <dsp:spPr>
        <a:xfrm rot="5400000">
          <a:off x="-152251" y="2745726"/>
          <a:ext cx="1015007" cy="71050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4</a:t>
          </a:r>
        </a:p>
      </dsp:txBody>
      <dsp:txXfrm rot="-5400000">
        <a:off x="1" y="2948728"/>
        <a:ext cx="710505" cy="304502"/>
      </dsp:txXfrm>
    </dsp:sp>
    <dsp:sp modelId="{8B02FF90-2ED2-BD45-AA64-312150005DEB}">
      <dsp:nvSpPr>
        <dsp:cNvPr id="0" name=""/>
        <dsp:cNvSpPr/>
      </dsp:nvSpPr>
      <dsp:spPr>
        <a:xfrm rot="5400000">
          <a:off x="2819375" y="484605"/>
          <a:ext cx="659754" cy="48774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kern="1200" dirty="0" err="1"/>
            <a:t>Ara</a:t>
          </a:r>
          <a:r>
            <a:rPr lang="en-US" sz="2800" kern="1200" dirty="0"/>
            <a:t> </a:t>
          </a:r>
          <a:r>
            <a:rPr lang="en-US" sz="2800" kern="1200" dirty="0" err="1"/>
            <a:t>rapor</a:t>
          </a:r>
          <a:r>
            <a:rPr lang="en-US" sz="2800" kern="1200" dirty="0"/>
            <a:t> </a:t>
          </a:r>
          <a:r>
            <a:rPr lang="en-US" sz="2800" kern="1200" dirty="0" err="1"/>
            <a:t>ve</a:t>
          </a:r>
          <a:r>
            <a:rPr lang="en-US" sz="2800" kern="1200" dirty="0"/>
            <a:t> </a:t>
          </a:r>
          <a:r>
            <a:rPr lang="en-US" sz="2800" kern="1200" dirty="0" err="1"/>
            <a:t>yerinde</a:t>
          </a:r>
          <a:r>
            <a:rPr lang="en-US" sz="2800" kern="1200" dirty="0"/>
            <a:t> </a:t>
          </a:r>
          <a:r>
            <a:rPr lang="en-US" sz="2800" kern="1200" dirty="0" err="1"/>
            <a:t>ziyaret</a:t>
          </a:r>
          <a:endParaRPr lang="en-US" sz="2800" kern="1200" dirty="0"/>
        </a:p>
      </dsp:txBody>
      <dsp:txXfrm rot="-5400000">
        <a:off x="710506" y="2625682"/>
        <a:ext cx="4845287" cy="595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>
            <a:extLst>
              <a:ext uri="{FF2B5EF4-FFF2-40B4-BE49-F238E27FC236}">
                <a16:creationId xmlns:a16="http://schemas.microsoft.com/office/drawing/2014/main" id="{7F2F5C9D-6E40-B7A0-6610-9C91946F26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64031F7-A3AB-7021-C2CA-C8E44F71A88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E847E97F-0398-A146-B036-81B2D3AD6D7F}" type="datetimeFigureOut">
              <a:rPr lang="tr-TR" altLang="tr-TR"/>
              <a:pPr/>
              <a:t>28.05.2022</a:t>
            </a:fld>
            <a:endParaRPr lang="tr-TR" altLang="tr-TR"/>
          </a:p>
        </p:txBody>
      </p:sp>
      <p:sp>
        <p:nvSpPr>
          <p:cNvPr id="4" name="Slayt Görüntüsü Yer Tutucusu 3">
            <a:extLst>
              <a:ext uri="{FF2B5EF4-FFF2-40B4-BE49-F238E27FC236}">
                <a16:creationId xmlns:a16="http://schemas.microsoft.com/office/drawing/2014/main" id="{314D479C-1BC1-4D2C-D652-BC76D93106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Not Yer Tutucusu 4">
            <a:extLst>
              <a:ext uri="{FF2B5EF4-FFF2-40B4-BE49-F238E27FC236}">
                <a16:creationId xmlns:a16="http://schemas.microsoft.com/office/drawing/2014/main" id="{A43F2E81-1C51-20BA-02E0-76032F483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metin stillerini düzenlemek için tıklatın</a:t>
            </a:r>
          </a:p>
          <a:p>
            <a:pPr lvl="1"/>
            <a:r>
              <a:rPr lang="tr-TR" altLang="tr-TR"/>
              <a:t>İkinci düzey</a:t>
            </a:r>
          </a:p>
          <a:p>
            <a:pPr lvl="2"/>
            <a:r>
              <a:rPr lang="tr-TR" altLang="tr-TR"/>
              <a:t>Üçüncü düzey</a:t>
            </a:r>
          </a:p>
          <a:p>
            <a:pPr lvl="3"/>
            <a:r>
              <a:rPr lang="tr-TR" altLang="tr-TR"/>
              <a:t>Dördüncü düzey</a:t>
            </a:r>
          </a:p>
          <a:p>
            <a:pPr lvl="4"/>
            <a:r>
              <a:rPr lang="tr-TR" altLang="tr-TR"/>
              <a:t>Beşinci düzey</a:t>
            </a:r>
          </a:p>
        </p:txBody>
      </p:sp>
      <p:sp>
        <p:nvSpPr>
          <p:cNvPr id="6" name="Altbilgi Yer Tutucusu 5">
            <a:extLst>
              <a:ext uri="{FF2B5EF4-FFF2-40B4-BE49-F238E27FC236}">
                <a16:creationId xmlns:a16="http://schemas.microsoft.com/office/drawing/2014/main" id="{623FE026-371B-D277-6C64-88A271CDE13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E08111-8E28-911F-3438-12446E99D4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CEC04B2F-7E92-F043-87A0-76B3EAF48B2C}" type="slidenum">
              <a:rPr lang="tr-TR" altLang="tr-TR"/>
              <a:pPr/>
              <a:t>‹#›</a:t>
            </a:fld>
            <a:endParaRPr lang="tr-TR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ayt Görüntüsü Yer Tutucusu 1">
            <a:extLst>
              <a:ext uri="{FF2B5EF4-FFF2-40B4-BE49-F238E27FC236}">
                <a16:creationId xmlns:a16="http://schemas.microsoft.com/office/drawing/2014/main" id="{0A65FF72-F812-AED0-25AB-13095E7B88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 Yer Tutucusu 2">
            <a:extLst>
              <a:ext uri="{FF2B5EF4-FFF2-40B4-BE49-F238E27FC236}">
                <a16:creationId xmlns:a16="http://schemas.microsoft.com/office/drawing/2014/main" id="{001C2AEB-8E91-CF9A-02C9-D835647A77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tr-TR" altLang="tr-TR"/>
          </a:p>
        </p:txBody>
      </p:sp>
      <p:sp>
        <p:nvSpPr>
          <p:cNvPr id="22531" name="Slayt Numarası Yer Tutucusu 3">
            <a:extLst>
              <a:ext uri="{FF2B5EF4-FFF2-40B4-BE49-F238E27FC236}">
                <a16:creationId xmlns:a16="http://schemas.microsoft.com/office/drawing/2014/main" id="{6187436B-A07E-17EB-6016-78CE664F79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A574982A-C28B-6341-B852-CFEFAF8868D7}" type="slidenum">
              <a:rPr lang="tr-TR" altLang="tr-TR" sz="1200">
                <a:latin typeface="Calibri" panose="020F0502020204030204" pitchFamily="34" charset="0"/>
              </a:rPr>
              <a:pPr/>
              <a:t>6</a:t>
            </a:fld>
            <a:endParaRPr lang="tr-TR" altLang="tr-T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F89409FF-A353-7CF1-5F36-5DF06D270DFB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16">
              <a:extLst>
                <a:ext uri="{FF2B5EF4-FFF2-40B4-BE49-F238E27FC236}">
                  <a16:creationId xmlns:a16="http://schemas.microsoft.com/office/drawing/2014/main" id="{A65CD51F-4684-5D11-6089-1309A3D0935B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>
              <a:extLst>
                <a:ext uri="{FF2B5EF4-FFF2-40B4-BE49-F238E27FC236}">
                  <a16:creationId xmlns:a16="http://schemas.microsoft.com/office/drawing/2014/main" id="{9BF431A9-C466-E2A1-01C0-3EA30D549CE8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>
              <a:extLst>
                <a:ext uri="{FF2B5EF4-FFF2-40B4-BE49-F238E27FC236}">
                  <a16:creationId xmlns:a16="http://schemas.microsoft.com/office/drawing/2014/main" id="{465E928F-62E6-D81A-BF45-F28E1608B4CE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>
              <a:extLst>
                <a:ext uri="{FF2B5EF4-FFF2-40B4-BE49-F238E27FC236}">
                  <a16:creationId xmlns:a16="http://schemas.microsoft.com/office/drawing/2014/main" id="{A16ACA0B-849D-B0F8-4757-70744DAAB0D3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30">
              <a:extLst>
                <a:ext uri="{FF2B5EF4-FFF2-40B4-BE49-F238E27FC236}">
                  <a16:creationId xmlns:a16="http://schemas.microsoft.com/office/drawing/2014/main" id="{6F8645DC-FD3A-2EC6-D2E3-4EA7883BD29A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id="{80992E1A-21B8-C45D-E1F6-A1B36E3A2A33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>
              <a:extLst>
                <a:ext uri="{FF2B5EF4-FFF2-40B4-BE49-F238E27FC236}">
                  <a16:creationId xmlns:a16="http://schemas.microsoft.com/office/drawing/2014/main" id="{A4FB5F04-B54D-8954-F938-DAF67743A047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5D83CA15-3436-C50B-8C9F-18E05ABEB8C2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4">
              <a:extLst>
                <a:ext uri="{FF2B5EF4-FFF2-40B4-BE49-F238E27FC236}">
                  <a16:creationId xmlns:a16="http://schemas.microsoft.com/office/drawing/2014/main" id="{86E16D2E-F8F7-7B95-B028-CAA284261FAC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en-US" dirty="0"/>
            </a:p>
          </p:txBody>
        </p:sp>
        <p:sp>
          <p:nvSpPr>
            <p:cNvPr id="14" name="Isosceles Triangle 35">
              <a:extLst>
                <a:ext uri="{FF2B5EF4-FFF2-40B4-BE49-F238E27FC236}">
                  <a16:creationId xmlns:a16="http://schemas.microsoft.com/office/drawing/2014/main" id="{E8FF8F88-D495-DD2D-B8E1-32D9BD5A5BD6}"/>
                </a:ext>
              </a:extLst>
            </p:cNvPr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64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64C2C1B7-57B2-5DBB-A973-8706F2903862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19">
              <a:extLst>
                <a:ext uri="{FF2B5EF4-FFF2-40B4-BE49-F238E27FC236}">
                  <a16:creationId xmlns:a16="http://schemas.microsoft.com/office/drawing/2014/main" id="{217F22E6-58CC-D637-DB64-1543BB6D4289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>
              <a:extLst>
                <a:ext uri="{FF2B5EF4-FFF2-40B4-BE49-F238E27FC236}">
                  <a16:creationId xmlns:a16="http://schemas.microsoft.com/office/drawing/2014/main" id="{AB393A0A-0567-F15D-DE86-6A6606C5AE8D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>
              <a:extLst>
                <a:ext uri="{FF2B5EF4-FFF2-40B4-BE49-F238E27FC236}">
                  <a16:creationId xmlns:a16="http://schemas.microsoft.com/office/drawing/2014/main" id="{29835D68-1285-C1E2-3BED-C0C5159A0036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>
              <a:extLst>
                <a:ext uri="{FF2B5EF4-FFF2-40B4-BE49-F238E27FC236}">
                  <a16:creationId xmlns:a16="http://schemas.microsoft.com/office/drawing/2014/main" id="{554CB618-301F-A2DC-C389-840EAE33B114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3">
              <a:extLst>
                <a:ext uri="{FF2B5EF4-FFF2-40B4-BE49-F238E27FC236}">
                  <a16:creationId xmlns:a16="http://schemas.microsoft.com/office/drawing/2014/main" id="{9ABB981D-A6DA-972A-AB67-C3F62088AFCC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id="{47061EAF-CA91-F283-06EB-B0999EF754C6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>
              <a:extLst>
                <a:ext uri="{FF2B5EF4-FFF2-40B4-BE49-F238E27FC236}">
                  <a16:creationId xmlns:a16="http://schemas.microsoft.com/office/drawing/2014/main" id="{F5C0AB8B-ABB0-A883-9670-1C933F4122BE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FBC2F48F-D17C-5EAC-1A19-B270DD31B548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27">
              <a:extLst>
                <a:ext uri="{FF2B5EF4-FFF2-40B4-BE49-F238E27FC236}">
                  <a16:creationId xmlns:a16="http://schemas.microsoft.com/office/drawing/2014/main" id="{F9951BC1-1555-9F57-F6E2-16A69966715E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en-US" dirty="0"/>
            </a:p>
          </p:txBody>
        </p:sp>
        <p:sp>
          <p:nvSpPr>
            <p:cNvPr id="14" name="Isosceles Triangle 28">
              <a:extLst>
                <a:ext uri="{FF2B5EF4-FFF2-40B4-BE49-F238E27FC236}">
                  <a16:creationId xmlns:a16="http://schemas.microsoft.com/office/drawing/2014/main" id="{1DD30BA5-A211-372D-B504-CE96F7EC009D}"/>
                </a:ext>
              </a:extLst>
            </p:cNvPr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5" name="Picture 9">
            <a:extLst>
              <a:ext uri="{FF2B5EF4-FFF2-40B4-BE49-F238E27FC236}">
                <a16:creationId xmlns:a16="http://schemas.microsoft.com/office/drawing/2014/main" id="{1C1A5F6B-9FC5-3359-5820-FC53D6D73D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1" y="6092805"/>
            <a:ext cx="1039557" cy="7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Metin kutusu 1">
            <a:extLst>
              <a:ext uri="{FF2B5EF4-FFF2-40B4-BE49-F238E27FC236}">
                <a16:creationId xmlns:a16="http://schemas.microsoft.com/office/drawing/2014/main" id="{486B5CB0-86A8-F173-C755-74301B83A05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43125" y="6261100"/>
            <a:ext cx="8589963" cy="522288"/>
          </a:xfrm>
          <a:prstGeom prst="rect">
            <a:avLst/>
          </a:prstGeom>
          <a:solidFill>
            <a:srgbClr val="84294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VEDEK Değerlendirici Eğitimi Sertifikasyon Programı</a:t>
            </a:r>
          </a:p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28 Mayıs 2022/ Ankara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6C63E2D-E405-0C72-71E6-41EE7912C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98000" y="6364288"/>
            <a:ext cx="9112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fld id="{2C3AFC64-5F88-7041-9E70-93D8F4BC76FE}" type="datetime1">
              <a:rPr lang="en-US" altLang="tr-TR"/>
              <a:pPr/>
              <a:t>5/28/22</a:t>
            </a:fld>
            <a:endParaRPr lang="en-US" altLang="tr-TR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D290F7C-3883-860B-3610-51B6F3B332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31475" y="6364288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339F5A3F-9E47-D740-9F55-59A6554AF0CA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571984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EB496BFD-4DFC-5E8F-379E-591F7CD09D96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6" name="Straight Connector 19">
              <a:extLst>
                <a:ext uri="{FF2B5EF4-FFF2-40B4-BE49-F238E27FC236}">
                  <a16:creationId xmlns:a16="http://schemas.microsoft.com/office/drawing/2014/main" id="{A19D4E41-A17C-AEFB-4C11-703F8EED1CCA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>
              <a:extLst>
                <a:ext uri="{FF2B5EF4-FFF2-40B4-BE49-F238E27FC236}">
                  <a16:creationId xmlns:a16="http://schemas.microsoft.com/office/drawing/2014/main" id="{91A18AAB-9F3D-E4CD-EFA4-A56A4277A6FD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E27F4D62-E52D-F3F9-D801-82A1A6543BDD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DFC86FF6-D0B8-28FA-9AEE-3E0B8369E297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23">
              <a:extLst>
                <a:ext uri="{FF2B5EF4-FFF2-40B4-BE49-F238E27FC236}">
                  <a16:creationId xmlns:a16="http://schemas.microsoft.com/office/drawing/2014/main" id="{4D014C9E-3C66-8DF3-2D7A-14A0DAD742CB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27">
              <a:extLst>
                <a:ext uri="{FF2B5EF4-FFF2-40B4-BE49-F238E27FC236}">
                  <a16:creationId xmlns:a16="http://schemas.microsoft.com/office/drawing/2014/main" id="{28A0DC87-9EA0-1984-0948-D7D620062EB9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>
              <a:extLst>
                <a:ext uri="{FF2B5EF4-FFF2-40B4-BE49-F238E27FC236}">
                  <a16:creationId xmlns:a16="http://schemas.microsoft.com/office/drawing/2014/main" id="{88E28E84-7D6A-8A23-66EF-1F0D5B9C3F18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>
              <a:extLst>
                <a:ext uri="{FF2B5EF4-FFF2-40B4-BE49-F238E27FC236}">
                  <a16:creationId xmlns:a16="http://schemas.microsoft.com/office/drawing/2014/main" id="{F69984F0-5C67-7D2A-CEC8-6FE16B74A042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27">
              <a:extLst>
                <a:ext uri="{FF2B5EF4-FFF2-40B4-BE49-F238E27FC236}">
                  <a16:creationId xmlns:a16="http://schemas.microsoft.com/office/drawing/2014/main" id="{AB2C9BFA-AD57-B955-4877-A0F745CD4940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en-US" dirty="0"/>
            </a:p>
          </p:txBody>
        </p:sp>
        <p:sp>
          <p:nvSpPr>
            <p:cNvPr id="15" name="Isosceles Triangle 28">
              <a:extLst>
                <a:ext uri="{FF2B5EF4-FFF2-40B4-BE49-F238E27FC236}">
                  <a16:creationId xmlns:a16="http://schemas.microsoft.com/office/drawing/2014/main" id="{A8859C8E-D739-F574-C776-CC858E4BE1FA}"/>
                </a:ext>
              </a:extLst>
            </p:cNvPr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6" name="Picture 9">
            <a:extLst>
              <a:ext uri="{FF2B5EF4-FFF2-40B4-BE49-F238E27FC236}">
                <a16:creationId xmlns:a16="http://schemas.microsoft.com/office/drawing/2014/main" id="{93A7FBC0-62DA-00F8-D7AE-9DA023F7D7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1" y="6092805"/>
            <a:ext cx="1039557" cy="7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Metin kutusu 1">
            <a:extLst>
              <a:ext uri="{FF2B5EF4-FFF2-40B4-BE49-F238E27FC236}">
                <a16:creationId xmlns:a16="http://schemas.microsoft.com/office/drawing/2014/main" id="{BB887556-8BF8-5B5E-54DB-BDCD151E95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43125" y="6261100"/>
            <a:ext cx="8589963" cy="522288"/>
          </a:xfrm>
          <a:prstGeom prst="rect">
            <a:avLst/>
          </a:prstGeom>
          <a:solidFill>
            <a:srgbClr val="84294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VEDEK Değerlendirici Eğitimi Sertifikasyon Programı</a:t>
            </a:r>
          </a:p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28 Mayıs 2022/ Ankara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66FCB536-ECBE-7004-FAA6-B190E320E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8000">
                <a:solidFill>
                  <a:srgbClr val="95A4DE"/>
                </a:solidFill>
                <a:latin typeface="Arial" panose="020B0604020202020204" pitchFamily="34" charset="0"/>
              </a:rPr>
              <a:t>“</a:t>
            </a:r>
            <a:endParaRPr lang="en-US" altLang="tr-TR" sz="8000">
              <a:solidFill>
                <a:srgbClr val="95A4DE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861EC453-FB18-EECF-D965-86007E6A0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8000">
                <a:solidFill>
                  <a:srgbClr val="95A4DE"/>
                </a:solidFill>
                <a:latin typeface="Arial" panose="020B0604020202020204" pitchFamily="34" charset="0"/>
              </a:rPr>
              <a:t>”</a:t>
            </a:r>
            <a:endParaRPr lang="en-US" altLang="tr-TR" sz="1800">
              <a:solidFill>
                <a:srgbClr val="95A4DE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0EB6BF66-989C-521D-86E3-4851B4EFE05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98000" y="6364288"/>
            <a:ext cx="9112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fld id="{88625D80-C503-CC46-BF6B-F3E92ABEE346}" type="datetime1">
              <a:rPr lang="en-US" altLang="tr-TR"/>
              <a:pPr/>
              <a:t>5/28/22</a:t>
            </a:fld>
            <a:endParaRPr lang="en-US" altLang="tr-TR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8442622-B46B-3E0E-2B7C-D7B9DD5906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531475" y="6364288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4AE9CD94-3FEF-694C-ADB1-7327AD558D1E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600055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58558128-62ED-1EB0-F333-3ED70A9CD3CA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19">
              <a:extLst>
                <a:ext uri="{FF2B5EF4-FFF2-40B4-BE49-F238E27FC236}">
                  <a16:creationId xmlns:a16="http://schemas.microsoft.com/office/drawing/2014/main" id="{97A47672-487D-1F75-5734-CC98863918FA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>
              <a:extLst>
                <a:ext uri="{FF2B5EF4-FFF2-40B4-BE49-F238E27FC236}">
                  <a16:creationId xmlns:a16="http://schemas.microsoft.com/office/drawing/2014/main" id="{39EE65C0-E369-7C6C-47DA-BA92F9078FAF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>
              <a:extLst>
                <a:ext uri="{FF2B5EF4-FFF2-40B4-BE49-F238E27FC236}">
                  <a16:creationId xmlns:a16="http://schemas.microsoft.com/office/drawing/2014/main" id="{2CD225CA-B574-A7BA-EFE4-8F0108883867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>
              <a:extLst>
                <a:ext uri="{FF2B5EF4-FFF2-40B4-BE49-F238E27FC236}">
                  <a16:creationId xmlns:a16="http://schemas.microsoft.com/office/drawing/2014/main" id="{E4422DED-83D1-8D4D-BE02-A7A655543421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3">
              <a:extLst>
                <a:ext uri="{FF2B5EF4-FFF2-40B4-BE49-F238E27FC236}">
                  <a16:creationId xmlns:a16="http://schemas.microsoft.com/office/drawing/2014/main" id="{26A9EAC5-18EB-7A7B-B4AF-1F2E98B95EF2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id="{EBD25FD3-D34B-EF9C-170F-89E9D0F14B60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>
              <a:extLst>
                <a:ext uri="{FF2B5EF4-FFF2-40B4-BE49-F238E27FC236}">
                  <a16:creationId xmlns:a16="http://schemas.microsoft.com/office/drawing/2014/main" id="{C074024F-35DE-D52E-C822-F9AC79495B59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930F49D0-37AB-84C6-C8DD-8B204ACA6F8D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27">
              <a:extLst>
                <a:ext uri="{FF2B5EF4-FFF2-40B4-BE49-F238E27FC236}">
                  <a16:creationId xmlns:a16="http://schemas.microsoft.com/office/drawing/2014/main" id="{0AA0A5C5-246C-53D8-3D92-20AF419C9550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en-US" dirty="0"/>
            </a:p>
          </p:txBody>
        </p:sp>
        <p:sp>
          <p:nvSpPr>
            <p:cNvPr id="14" name="Isosceles Triangle 28">
              <a:extLst>
                <a:ext uri="{FF2B5EF4-FFF2-40B4-BE49-F238E27FC236}">
                  <a16:creationId xmlns:a16="http://schemas.microsoft.com/office/drawing/2014/main" id="{DE29AD4E-634D-CC1F-D557-587E314E4B82}"/>
                </a:ext>
              </a:extLst>
            </p:cNvPr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5" name="Picture 9">
            <a:extLst>
              <a:ext uri="{FF2B5EF4-FFF2-40B4-BE49-F238E27FC236}">
                <a16:creationId xmlns:a16="http://schemas.microsoft.com/office/drawing/2014/main" id="{40C31DE2-D2B8-C3B8-6A20-4F02A4CC4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1" y="6092805"/>
            <a:ext cx="1039557" cy="7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Metin kutusu 1">
            <a:extLst>
              <a:ext uri="{FF2B5EF4-FFF2-40B4-BE49-F238E27FC236}">
                <a16:creationId xmlns:a16="http://schemas.microsoft.com/office/drawing/2014/main" id="{09024996-1892-28D6-A25E-12A2E53761E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43125" y="6261100"/>
            <a:ext cx="8589963" cy="522288"/>
          </a:xfrm>
          <a:prstGeom prst="rect">
            <a:avLst/>
          </a:prstGeom>
          <a:solidFill>
            <a:srgbClr val="84294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VEDEK Değerlendirici Eğitimi Sertifikasyon Programı</a:t>
            </a:r>
          </a:p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28 Mayıs 2022/ Ankara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F9733603-1DB0-2FC3-2DDD-5B94AF822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98000" y="6364288"/>
            <a:ext cx="9112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fld id="{DF195F96-30A2-A046-B511-346B67EAC1E4}" type="datetime1">
              <a:rPr lang="en-US" altLang="tr-TR"/>
              <a:pPr/>
              <a:t>5/28/22</a:t>
            </a:fld>
            <a:endParaRPr lang="en-US" altLang="tr-TR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85D5229-9481-AED7-D0A3-13058EB4BB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31475" y="6364288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6CA61250-CFD2-8D4F-9B7D-838650C6DCCC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053171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864A9234-E16A-B3E4-CE19-93852C8855BE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6" name="Straight Connector 19">
              <a:extLst>
                <a:ext uri="{FF2B5EF4-FFF2-40B4-BE49-F238E27FC236}">
                  <a16:creationId xmlns:a16="http://schemas.microsoft.com/office/drawing/2014/main" id="{26F9B237-F516-7A30-8F6E-1714199C9BC3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>
              <a:extLst>
                <a:ext uri="{FF2B5EF4-FFF2-40B4-BE49-F238E27FC236}">
                  <a16:creationId xmlns:a16="http://schemas.microsoft.com/office/drawing/2014/main" id="{290413C7-ABEB-3E58-C6EB-AE56443C50B1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72D98152-0F45-BB9F-B835-0A87B606DBDC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F797EC9A-3B7B-DFE0-020B-351D60892EB0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23">
              <a:extLst>
                <a:ext uri="{FF2B5EF4-FFF2-40B4-BE49-F238E27FC236}">
                  <a16:creationId xmlns:a16="http://schemas.microsoft.com/office/drawing/2014/main" id="{A6031273-1C3F-B6E5-7B56-43B571512E4F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27">
              <a:extLst>
                <a:ext uri="{FF2B5EF4-FFF2-40B4-BE49-F238E27FC236}">
                  <a16:creationId xmlns:a16="http://schemas.microsoft.com/office/drawing/2014/main" id="{B6D46E68-5F3D-D252-AA3D-19439DBCBF08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>
              <a:extLst>
                <a:ext uri="{FF2B5EF4-FFF2-40B4-BE49-F238E27FC236}">
                  <a16:creationId xmlns:a16="http://schemas.microsoft.com/office/drawing/2014/main" id="{0E3595EA-1263-E635-03BB-CB9626B98B4E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>
              <a:extLst>
                <a:ext uri="{FF2B5EF4-FFF2-40B4-BE49-F238E27FC236}">
                  <a16:creationId xmlns:a16="http://schemas.microsoft.com/office/drawing/2014/main" id="{96993C60-A8BB-06E4-B1FF-D7E7AC083817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27">
              <a:extLst>
                <a:ext uri="{FF2B5EF4-FFF2-40B4-BE49-F238E27FC236}">
                  <a16:creationId xmlns:a16="http://schemas.microsoft.com/office/drawing/2014/main" id="{33193516-73AC-717E-F01C-10484FD4CBFD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en-US" dirty="0"/>
            </a:p>
          </p:txBody>
        </p:sp>
        <p:sp>
          <p:nvSpPr>
            <p:cNvPr id="15" name="Isosceles Triangle 28">
              <a:extLst>
                <a:ext uri="{FF2B5EF4-FFF2-40B4-BE49-F238E27FC236}">
                  <a16:creationId xmlns:a16="http://schemas.microsoft.com/office/drawing/2014/main" id="{E12B7306-5F04-05A3-00A3-65840C017F0A}"/>
                </a:ext>
              </a:extLst>
            </p:cNvPr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6" name="Picture 9">
            <a:extLst>
              <a:ext uri="{FF2B5EF4-FFF2-40B4-BE49-F238E27FC236}">
                <a16:creationId xmlns:a16="http://schemas.microsoft.com/office/drawing/2014/main" id="{14A6C5D4-5D18-30B7-9177-16AB768A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1" y="6092805"/>
            <a:ext cx="1039557" cy="7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Metin kutusu 1">
            <a:extLst>
              <a:ext uri="{FF2B5EF4-FFF2-40B4-BE49-F238E27FC236}">
                <a16:creationId xmlns:a16="http://schemas.microsoft.com/office/drawing/2014/main" id="{9AA14D17-DB43-45FF-5103-40FB07ABED3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43125" y="6261100"/>
            <a:ext cx="8589963" cy="522288"/>
          </a:xfrm>
          <a:prstGeom prst="rect">
            <a:avLst/>
          </a:prstGeom>
          <a:solidFill>
            <a:srgbClr val="84294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VEDEK Değerlendirici Eğitimi Sertifikasyon Programı</a:t>
            </a:r>
          </a:p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28 Mayıs 2022/ Ankara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58C08AF7-70BB-79AA-9B99-C5C0D7BF9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8000">
                <a:solidFill>
                  <a:srgbClr val="95A4DE"/>
                </a:solidFill>
                <a:latin typeface="Arial" panose="020B0604020202020204" pitchFamily="34" charset="0"/>
              </a:rPr>
              <a:t>“</a:t>
            </a:r>
            <a:endParaRPr lang="en-US" altLang="tr-TR" sz="8000">
              <a:solidFill>
                <a:srgbClr val="95A4DE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9F1053B0-5B69-54E0-D163-897D32017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8000">
                <a:solidFill>
                  <a:srgbClr val="95A4DE"/>
                </a:solidFill>
                <a:latin typeface="Arial" panose="020B0604020202020204" pitchFamily="34" charset="0"/>
              </a:rPr>
              <a:t>”</a:t>
            </a:r>
            <a:endParaRPr lang="en-US" altLang="tr-TR" sz="8000">
              <a:solidFill>
                <a:srgbClr val="95A4DE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EE6D9C31-2650-6B33-D033-BA3979863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98000" y="6364288"/>
            <a:ext cx="9112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fld id="{9BA5EAA5-4542-C94D-BB39-EFC45ABD8FE6}" type="datetime1">
              <a:rPr lang="en-US" altLang="tr-TR"/>
              <a:pPr/>
              <a:t>5/28/22</a:t>
            </a:fld>
            <a:endParaRPr lang="en-US" altLang="tr-TR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EE1AE4EB-3ECA-0678-62EF-2C4072395C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531475" y="6364288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28DED49-72C0-6840-B3F7-587580FB6635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734104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BBF4ADF4-5D24-4562-DF65-8F5DA526D4DC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6" name="Straight Connector 19">
              <a:extLst>
                <a:ext uri="{FF2B5EF4-FFF2-40B4-BE49-F238E27FC236}">
                  <a16:creationId xmlns:a16="http://schemas.microsoft.com/office/drawing/2014/main" id="{DC97F50B-D1FE-F17C-34C0-29DF7D6A1903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>
              <a:extLst>
                <a:ext uri="{FF2B5EF4-FFF2-40B4-BE49-F238E27FC236}">
                  <a16:creationId xmlns:a16="http://schemas.microsoft.com/office/drawing/2014/main" id="{FDD51222-DD2D-01BC-489C-7DC993DD184C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4270C5FE-240C-9CDC-57B5-7C4ACDF29E93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2FB383E4-720A-96EF-9443-23DAD5634242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23">
              <a:extLst>
                <a:ext uri="{FF2B5EF4-FFF2-40B4-BE49-F238E27FC236}">
                  <a16:creationId xmlns:a16="http://schemas.microsoft.com/office/drawing/2014/main" id="{552FAD75-7233-1056-21BE-D028B15EC87F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27">
              <a:extLst>
                <a:ext uri="{FF2B5EF4-FFF2-40B4-BE49-F238E27FC236}">
                  <a16:creationId xmlns:a16="http://schemas.microsoft.com/office/drawing/2014/main" id="{52A8AA24-2B36-519B-F506-369A1C8A8AAA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>
              <a:extLst>
                <a:ext uri="{FF2B5EF4-FFF2-40B4-BE49-F238E27FC236}">
                  <a16:creationId xmlns:a16="http://schemas.microsoft.com/office/drawing/2014/main" id="{341CFB01-AE64-944A-FB11-B8AEE9FD808C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>
              <a:extLst>
                <a:ext uri="{FF2B5EF4-FFF2-40B4-BE49-F238E27FC236}">
                  <a16:creationId xmlns:a16="http://schemas.microsoft.com/office/drawing/2014/main" id="{63C1A64D-0CB1-1A05-1CA5-2A2E83C33852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27">
              <a:extLst>
                <a:ext uri="{FF2B5EF4-FFF2-40B4-BE49-F238E27FC236}">
                  <a16:creationId xmlns:a16="http://schemas.microsoft.com/office/drawing/2014/main" id="{814D305C-B79A-EB26-2D9F-4C00F770CF93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en-US" dirty="0"/>
            </a:p>
          </p:txBody>
        </p:sp>
        <p:sp>
          <p:nvSpPr>
            <p:cNvPr id="15" name="Isosceles Triangle 28">
              <a:extLst>
                <a:ext uri="{FF2B5EF4-FFF2-40B4-BE49-F238E27FC236}">
                  <a16:creationId xmlns:a16="http://schemas.microsoft.com/office/drawing/2014/main" id="{B7C43330-3EB2-1B28-DEAD-F248B9EBD82E}"/>
                </a:ext>
              </a:extLst>
            </p:cNvPr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6" name="Picture 9">
            <a:extLst>
              <a:ext uri="{FF2B5EF4-FFF2-40B4-BE49-F238E27FC236}">
                <a16:creationId xmlns:a16="http://schemas.microsoft.com/office/drawing/2014/main" id="{67EBF1FB-5662-991C-01BD-996F7643C5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1" y="6092805"/>
            <a:ext cx="1039557" cy="7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Metin kutusu 1">
            <a:extLst>
              <a:ext uri="{FF2B5EF4-FFF2-40B4-BE49-F238E27FC236}">
                <a16:creationId xmlns:a16="http://schemas.microsoft.com/office/drawing/2014/main" id="{B919C0FB-7885-CB4B-4AAD-6D17E5CBC22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43125" y="6261100"/>
            <a:ext cx="8589963" cy="522288"/>
          </a:xfrm>
          <a:prstGeom prst="rect">
            <a:avLst/>
          </a:prstGeom>
          <a:solidFill>
            <a:srgbClr val="84294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VEDEK Değerlendirici Eğitimi Sertifikasyon Programı</a:t>
            </a:r>
          </a:p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28 Mayıs 2022/ Ankara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C96CF087-6E27-091F-6737-2BB29DA032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98000" y="6364288"/>
            <a:ext cx="9112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fld id="{AF2878EF-A5F1-E64C-B818-EADEB520B98C}" type="datetime1">
              <a:rPr lang="en-US" altLang="tr-TR"/>
              <a:pPr/>
              <a:t>5/28/22</a:t>
            </a:fld>
            <a:endParaRPr lang="en-US" altLang="tr-TR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CDBB522-D4E6-4EAE-F261-CE2074EC288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531475" y="6364288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95F8C4D2-1EC6-4945-9049-B71DD731099D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228570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38EE99F1-5875-FB52-2C84-6C62FA1DCC14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19">
              <a:extLst>
                <a:ext uri="{FF2B5EF4-FFF2-40B4-BE49-F238E27FC236}">
                  <a16:creationId xmlns:a16="http://schemas.microsoft.com/office/drawing/2014/main" id="{3A296E08-B1A0-75C0-D8B7-B889960DE8C9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>
              <a:extLst>
                <a:ext uri="{FF2B5EF4-FFF2-40B4-BE49-F238E27FC236}">
                  <a16:creationId xmlns:a16="http://schemas.microsoft.com/office/drawing/2014/main" id="{71189CA1-4543-52A9-B611-F27F6D796111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>
              <a:extLst>
                <a:ext uri="{FF2B5EF4-FFF2-40B4-BE49-F238E27FC236}">
                  <a16:creationId xmlns:a16="http://schemas.microsoft.com/office/drawing/2014/main" id="{F1A6F7A0-AD5C-85DB-BBBD-6753882D50D8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>
              <a:extLst>
                <a:ext uri="{FF2B5EF4-FFF2-40B4-BE49-F238E27FC236}">
                  <a16:creationId xmlns:a16="http://schemas.microsoft.com/office/drawing/2014/main" id="{91460D17-AF3C-1024-066B-231B449AA4BF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3">
              <a:extLst>
                <a:ext uri="{FF2B5EF4-FFF2-40B4-BE49-F238E27FC236}">
                  <a16:creationId xmlns:a16="http://schemas.microsoft.com/office/drawing/2014/main" id="{72F97609-4C89-1403-227F-E2F9908468C1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id="{47F57B42-CBC2-39E1-B213-49E9D38811CB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>
              <a:extLst>
                <a:ext uri="{FF2B5EF4-FFF2-40B4-BE49-F238E27FC236}">
                  <a16:creationId xmlns:a16="http://schemas.microsoft.com/office/drawing/2014/main" id="{A88281FC-6AE4-F157-FCEA-27EDE70AB3A5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27305BF8-7448-1BAB-F948-DB573DCD7A8E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27">
              <a:extLst>
                <a:ext uri="{FF2B5EF4-FFF2-40B4-BE49-F238E27FC236}">
                  <a16:creationId xmlns:a16="http://schemas.microsoft.com/office/drawing/2014/main" id="{42D69603-7D82-2E3F-5BE7-B3A07C5D662E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en-US" dirty="0"/>
            </a:p>
          </p:txBody>
        </p:sp>
        <p:sp>
          <p:nvSpPr>
            <p:cNvPr id="14" name="Isosceles Triangle 28">
              <a:extLst>
                <a:ext uri="{FF2B5EF4-FFF2-40B4-BE49-F238E27FC236}">
                  <a16:creationId xmlns:a16="http://schemas.microsoft.com/office/drawing/2014/main" id="{DAC81D29-916A-B6B2-EFAD-93889E2B0A53}"/>
                </a:ext>
              </a:extLst>
            </p:cNvPr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5" name="Picture 9">
            <a:extLst>
              <a:ext uri="{FF2B5EF4-FFF2-40B4-BE49-F238E27FC236}">
                <a16:creationId xmlns:a16="http://schemas.microsoft.com/office/drawing/2014/main" id="{1193513F-AF5F-1F8B-B41B-3D8431897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1" y="6092805"/>
            <a:ext cx="1039557" cy="7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Metin kutusu 1">
            <a:extLst>
              <a:ext uri="{FF2B5EF4-FFF2-40B4-BE49-F238E27FC236}">
                <a16:creationId xmlns:a16="http://schemas.microsoft.com/office/drawing/2014/main" id="{D2B7ED06-7B01-245E-23E9-4DCADCBEAF1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43125" y="6261100"/>
            <a:ext cx="8589963" cy="522288"/>
          </a:xfrm>
          <a:prstGeom prst="rect">
            <a:avLst/>
          </a:prstGeom>
          <a:solidFill>
            <a:srgbClr val="84294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VEDEK Değerlendirici Eğitimi Sertifikasyon Programı</a:t>
            </a:r>
          </a:p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28 Mayıs 2022/ Ankara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66D006AD-8E0A-73E7-2751-10BE24932D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98000" y="6364288"/>
            <a:ext cx="9112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fld id="{68233B9A-3128-324A-B589-57AE62A74FC9}" type="datetime1">
              <a:rPr lang="en-US" altLang="tr-TR"/>
              <a:pPr/>
              <a:t>5/28/22</a:t>
            </a:fld>
            <a:endParaRPr lang="en-US" altLang="tr-TR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070DFC5-E56E-8203-7F1B-F6B7741B4E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31475" y="6364288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2D826AE5-969F-6A4E-A0DE-C4937E41BBE6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554434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67C4E0CD-BF7C-29E7-19CA-0417E4EF7B73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19">
              <a:extLst>
                <a:ext uri="{FF2B5EF4-FFF2-40B4-BE49-F238E27FC236}">
                  <a16:creationId xmlns:a16="http://schemas.microsoft.com/office/drawing/2014/main" id="{C9CAEDCD-4701-D86E-B521-4D74661EA2A9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>
              <a:extLst>
                <a:ext uri="{FF2B5EF4-FFF2-40B4-BE49-F238E27FC236}">
                  <a16:creationId xmlns:a16="http://schemas.microsoft.com/office/drawing/2014/main" id="{EAEB5DE2-6DF7-0F21-18D5-8E81C081EC6C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>
              <a:extLst>
                <a:ext uri="{FF2B5EF4-FFF2-40B4-BE49-F238E27FC236}">
                  <a16:creationId xmlns:a16="http://schemas.microsoft.com/office/drawing/2014/main" id="{62BE3813-6BFF-CA42-8ABD-D528DD8945B5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>
              <a:extLst>
                <a:ext uri="{FF2B5EF4-FFF2-40B4-BE49-F238E27FC236}">
                  <a16:creationId xmlns:a16="http://schemas.microsoft.com/office/drawing/2014/main" id="{52DA8521-86C4-4696-EDFF-8568A2E6B000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3">
              <a:extLst>
                <a:ext uri="{FF2B5EF4-FFF2-40B4-BE49-F238E27FC236}">
                  <a16:creationId xmlns:a16="http://schemas.microsoft.com/office/drawing/2014/main" id="{9ABDBC3E-26E8-7BFD-6075-DC572F1BE71D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id="{7A4C1F6A-9E77-B300-1DE2-D1C427F4D9C9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>
              <a:extLst>
                <a:ext uri="{FF2B5EF4-FFF2-40B4-BE49-F238E27FC236}">
                  <a16:creationId xmlns:a16="http://schemas.microsoft.com/office/drawing/2014/main" id="{6737D617-C158-F674-FFBD-DC9F5BEB4603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AB206149-857D-EBAB-0956-42B174F5578C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27">
              <a:extLst>
                <a:ext uri="{FF2B5EF4-FFF2-40B4-BE49-F238E27FC236}">
                  <a16:creationId xmlns:a16="http://schemas.microsoft.com/office/drawing/2014/main" id="{55B08B82-C375-1822-58EF-38BCA7A675ED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en-US" dirty="0"/>
            </a:p>
          </p:txBody>
        </p:sp>
        <p:sp>
          <p:nvSpPr>
            <p:cNvPr id="14" name="Isosceles Triangle 28">
              <a:extLst>
                <a:ext uri="{FF2B5EF4-FFF2-40B4-BE49-F238E27FC236}">
                  <a16:creationId xmlns:a16="http://schemas.microsoft.com/office/drawing/2014/main" id="{BAF9D726-273B-A76B-CAEF-20C9DC24EF2E}"/>
                </a:ext>
              </a:extLst>
            </p:cNvPr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5" name="Picture 9">
            <a:extLst>
              <a:ext uri="{FF2B5EF4-FFF2-40B4-BE49-F238E27FC236}">
                <a16:creationId xmlns:a16="http://schemas.microsoft.com/office/drawing/2014/main" id="{B49F1858-BDDB-3209-2034-64C4D443EF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1" y="6092805"/>
            <a:ext cx="1039557" cy="7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Metin kutusu 1">
            <a:extLst>
              <a:ext uri="{FF2B5EF4-FFF2-40B4-BE49-F238E27FC236}">
                <a16:creationId xmlns:a16="http://schemas.microsoft.com/office/drawing/2014/main" id="{FCE85320-83EC-D678-0C60-0A2D21240B2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43125" y="6261100"/>
            <a:ext cx="8589963" cy="522288"/>
          </a:xfrm>
          <a:prstGeom prst="rect">
            <a:avLst/>
          </a:prstGeom>
          <a:solidFill>
            <a:srgbClr val="84294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VEDEK Değerlendirici Eğitimi Sertifikasyon Programı</a:t>
            </a:r>
          </a:p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28 Mayıs 2022/ Ankara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CAD3CFD2-36C7-A033-0F5B-5F6BDA4C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98000" y="6364288"/>
            <a:ext cx="9112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fld id="{0F3DB99D-9CF9-F749-95C8-6455C32ADF56}" type="datetime1">
              <a:rPr lang="en-US" altLang="tr-TR"/>
              <a:pPr/>
              <a:t>5/28/22</a:t>
            </a:fld>
            <a:endParaRPr lang="en-US" altLang="tr-TR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E248CE4-732A-289B-0670-CA47D80D48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31475" y="6364288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46B23A2D-83CE-594F-8A73-A822EA58EEBE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919991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C819D06A-7F82-6EC9-E5F0-3E8EEDCC3504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8" name="Straight Connector 19">
              <a:extLst>
                <a:ext uri="{FF2B5EF4-FFF2-40B4-BE49-F238E27FC236}">
                  <a16:creationId xmlns:a16="http://schemas.microsoft.com/office/drawing/2014/main" id="{442755AB-98D1-E20F-DC6E-A91A378B858A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20">
              <a:extLst>
                <a:ext uri="{FF2B5EF4-FFF2-40B4-BE49-F238E27FC236}">
                  <a16:creationId xmlns:a16="http://schemas.microsoft.com/office/drawing/2014/main" id="{3BFAD31E-FE93-9932-361C-28A1740AE875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50C518C8-5983-7271-A0F6-B6453040EFE6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929E5D97-2ED7-2F75-886F-B0505E430A6A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23">
              <a:extLst>
                <a:ext uri="{FF2B5EF4-FFF2-40B4-BE49-F238E27FC236}">
                  <a16:creationId xmlns:a16="http://schemas.microsoft.com/office/drawing/2014/main" id="{0079A339-65B5-0238-6B1F-F9AB736DF043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164A9BDD-CC90-579B-719E-95E460ACE47B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ACA93681-BB7C-F8BF-C162-36D699BDA82D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955FDCC5-BD69-51EF-14AF-A44857047328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27">
              <a:extLst>
                <a:ext uri="{FF2B5EF4-FFF2-40B4-BE49-F238E27FC236}">
                  <a16:creationId xmlns:a16="http://schemas.microsoft.com/office/drawing/2014/main" id="{7C6A3104-CCE8-0A74-2EAB-32D6E8326BC7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en-US" dirty="0"/>
            </a:p>
          </p:txBody>
        </p:sp>
        <p:sp>
          <p:nvSpPr>
            <p:cNvPr id="18" name="Isosceles Triangle 28">
              <a:extLst>
                <a:ext uri="{FF2B5EF4-FFF2-40B4-BE49-F238E27FC236}">
                  <a16:creationId xmlns:a16="http://schemas.microsoft.com/office/drawing/2014/main" id="{B6BE033A-E6B7-309E-0E3A-6A68551729C6}"/>
                </a:ext>
              </a:extLst>
            </p:cNvPr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9" name="Picture 9">
            <a:extLst>
              <a:ext uri="{FF2B5EF4-FFF2-40B4-BE49-F238E27FC236}">
                <a16:creationId xmlns:a16="http://schemas.microsoft.com/office/drawing/2014/main" id="{3B8F6E13-2822-2A15-0FD1-EE30673217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1" y="6092805"/>
            <a:ext cx="1039557" cy="7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Metin kutusu 1">
            <a:extLst>
              <a:ext uri="{FF2B5EF4-FFF2-40B4-BE49-F238E27FC236}">
                <a16:creationId xmlns:a16="http://schemas.microsoft.com/office/drawing/2014/main" id="{E7105F39-9660-EF6C-8558-DBA89AA1932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43125" y="6261100"/>
            <a:ext cx="8589963" cy="522288"/>
          </a:xfrm>
          <a:prstGeom prst="rect">
            <a:avLst/>
          </a:prstGeom>
          <a:solidFill>
            <a:srgbClr val="84294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VEDEK Değerlendirici Eğitimi Sertifikasyon Programı</a:t>
            </a:r>
          </a:p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28 Mayıs 2022/ Ankara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7" name="İçerik Yer Tutucusu 6"/>
          <p:cNvSpPr>
            <a:spLocks noGrp="1"/>
          </p:cNvSpPr>
          <p:nvPr>
            <p:ph sz="quarter" idx="12"/>
          </p:nvPr>
        </p:nvSpPr>
        <p:spPr>
          <a:xfrm>
            <a:off x="6778625" y="6296025"/>
            <a:ext cx="914400" cy="914400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9" name="İçerik Yer Tutucusu 8"/>
          <p:cNvSpPr>
            <a:spLocks noGrp="1"/>
          </p:cNvSpPr>
          <p:nvPr>
            <p:ph sz="quarter" idx="13"/>
          </p:nvPr>
        </p:nvSpPr>
        <p:spPr>
          <a:xfrm>
            <a:off x="10772775" y="6600825"/>
            <a:ext cx="914400" cy="9144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886FA1B5-0EB9-A276-4165-BE5ED67CAA7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93488" y="5765800"/>
            <a:ext cx="6842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1"/>
            </a:lvl1pPr>
          </a:lstStyle>
          <a:p>
            <a:fld id="{699BF656-F742-804C-B5A4-B72BEBE48DF1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47699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06FFB730-5BA5-2F5F-9153-BF388DEB8239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19">
              <a:extLst>
                <a:ext uri="{FF2B5EF4-FFF2-40B4-BE49-F238E27FC236}">
                  <a16:creationId xmlns:a16="http://schemas.microsoft.com/office/drawing/2014/main" id="{B3089D1F-F5CE-EE84-E503-18E4EE8B10A3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>
              <a:extLst>
                <a:ext uri="{FF2B5EF4-FFF2-40B4-BE49-F238E27FC236}">
                  <a16:creationId xmlns:a16="http://schemas.microsoft.com/office/drawing/2014/main" id="{2C1438B3-9C26-8F41-CDD4-9F3033F185D4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>
              <a:extLst>
                <a:ext uri="{FF2B5EF4-FFF2-40B4-BE49-F238E27FC236}">
                  <a16:creationId xmlns:a16="http://schemas.microsoft.com/office/drawing/2014/main" id="{D5B1A898-11E7-8292-E936-4D9A70D78CA6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>
              <a:extLst>
                <a:ext uri="{FF2B5EF4-FFF2-40B4-BE49-F238E27FC236}">
                  <a16:creationId xmlns:a16="http://schemas.microsoft.com/office/drawing/2014/main" id="{A41E1498-B22A-95C1-287E-78861F28FB58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3">
              <a:extLst>
                <a:ext uri="{FF2B5EF4-FFF2-40B4-BE49-F238E27FC236}">
                  <a16:creationId xmlns:a16="http://schemas.microsoft.com/office/drawing/2014/main" id="{FC1AA166-311E-E44B-9441-BDAF1349DA7F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id="{95B41C02-9596-A9D4-0E88-B4154C691A02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>
              <a:extLst>
                <a:ext uri="{FF2B5EF4-FFF2-40B4-BE49-F238E27FC236}">
                  <a16:creationId xmlns:a16="http://schemas.microsoft.com/office/drawing/2014/main" id="{1D7D8181-1B26-4E64-8D8D-4A9359E09F44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5C65BEFC-1C72-7CBA-7E23-FBED989C2DDE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27">
              <a:extLst>
                <a:ext uri="{FF2B5EF4-FFF2-40B4-BE49-F238E27FC236}">
                  <a16:creationId xmlns:a16="http://schemas.microsoft.com/office/drawing/2014/main" id="{0317617D-1ADA-CC38-943A-F8AC0DD59C65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en-US" dirty="0"/>
            </a:p>
          </p:txBody>
        </p:sp>
        <p:sp>
          <p:nvSpPr>
            <p:cNvPr id="14" name="Isosceles Triangle 28">
              <a:extLst>
                <a:ext uri="{FF2B5EF4-FFF2-40B4-BE49-F238E27FC236}">
                  <a16:creationId xmlns:a16="http://schemas.microsoft.com/office/drawing/2014/main" id="{242A5ACF-541A-C186-E32B-883F0DCAA1EE}"/>
                </a:ext>
              </a:extLst>
            </p:cNvPr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5" name="Picture 9">
            <a:extLst>
              <a:ext uri="{FF2B5EF4-FFF2-40B4-BE49-F238E27FC236}">
                <a16:creationId xmlns:a16="http://schemas.microsoft.com/office/drawing/2014/main" id="{B2234DF4-A551-2EEC-2D66-F7089F6E6F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1" y="6092805"/>
            <a:ext cx="1039557" cy="7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Metin kutusu 1">
            <a:extLst>
              <a:ext uri="{FF2B5EF4-FFF2-40B4-BE49-F238E27FC236}">
                <a16:creationId xmlns:a16="http://schemas.microsoft.com/office/drawing/2014/main" id="{9F1BA99A-15B1-15D8-31CD-C63A2C24959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43125" y="6261100"/>
            <a:ext cx="8589963" cy="522288"/>
          </a:xfrm>
          <a:prstGeom prst="rect">
            <a:avLst/>
          </a:prstGeom>
          <a:solidFill>
            <a:srgbClr val="84294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VEDEK Değerlendirici Eğitimi Sertifikasyon Programı</a:t>
            </a:r>
          </a:p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28 Mayıs 2022/ Ankara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F86B2F6E-E318-DC20-F98E-44B5DBF595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3488" y="5765800"/>
            <a:ext cx="6842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1"/>
            </a:lvl1pPr>
          </a:lstStyle>
          <a:p>
            <a:fld id="{B6B10552-54CF-3248-BB17-CF2846B5707D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876772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72696395-2490-0776-F7CB-019368AC8A69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6" name="Straight Connector 19">
              <a:extLst>
                <a:ext uri="{FF2B5EF4-FFF2-40B4-BE49-F238E27FC236}">
                  <a16:creationId xmlns:a16="http://schemas.microsoft.com/office/drawing/2014/main" id="{88DF86E6-96D9-88DE-10FD-2DF3C9228F1F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>
              <a:extLst>
                <a:ext uri="{FF2B5EF4-FFF2-40B4-BE49-F238E27FC236}">
                  <a16:creationId xmlns:a16="http://schemas.microsoft.com/office/drawing/2014/main" id="{BB576D6B-2F14-7DC9-77AD-F53AFE6C791D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EEE3ACCD-3428-F836-D349-021E1804D6FB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60A05F0F-A47B-5EF8-8FB3-6D26C3F73C31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23">
              <a:extLst>
                <a:ext uri="{FF2B5EF4-FFF2-40B4-BE49-F238E27FC236}">
                  <a16:creationId xmlns:a16="http://schemas.microsoft.com/office/drawing/2014/main" id="{6652A9D1-92B5-58DF-3B9D-1E15F6207824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27">
              <a:extLst>
                <a:ext uri="{FF2B5EF4-FFF2-40B4-BE49-F238E27FC236}">
                  <a16:creationId xmlns:a16="http://schemas.microsoft.com/office/drawing/2014/main" id="{F107C0D1-D367-32D3-4C6D-2E26270756BE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>
              <a:extLst>
                <a:ext uri="{FF2B5EF4-FFF2-40B4-BE49-F238E27FC236}">
                  <a16:creationId xmlns:a16="http://schemas.microsoft.com/office/drawing/2014/main" id="{AF76AD32-68E2-A952-7C5D-BECBFC759A7E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>
              <a:extLst>
                <a:ext uri="{FF2B5EF4-FFF2-40B4-BE49-F238E27FC236}">
                  <a16:creationId xmlns:a16="http://schemas.microsoft.com/office/drawing/2014/main" id="{FA321081-D985-EC3C-2478-F4D629A31E62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27">
              <a:extLst>
                <a:ext uri="{FF2B5EF4-FFF2-40B4-BE49-F238E27FC236}">
                  <a16:creationId xmlns:a16="http://schemas.microsoft.com/office/drawing/2014/main" id="{1E4AE750-3E6C-4F67-CA70-42E04033EF2B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en-US" dirty="0"/>
            </a:p>
          </p:txBody>
        </p:sp>
        <p:sp>
          <p:nvSpPr>
            <p:cNvPr id="15" name="Isosceles Triangle 28">
              <a:extLst>
                <a:ext uri="{FF2B5EF4-FFF2-40B4-BE49-F238E27FC236}">
                  <a16:creationId xmlns:a16="http://schemas.microsoft.com/office/drawing/2014/main" id="{5A38DBA0-B261-C7ED-F685-59E74019978D}"/>
                </a:ext>
              </a:extLst>
            </p:cNvPr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6" name="Picture 9">
            <a:extLst>
              <a:ext uri="{FF2B5EF4-FFF2-40B4-BE49-F238E27FC236}">
                <a16:creationId xmlns:a16="http://schemas.microsoft.com/office/drawing/2014/main" id="{FDDFE908-F645-D734-EAA6-984D5375E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1" y="6092805"/>
            <a:ext cx="1039557" cy="7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Metin kutusu 1">
            <a:extLst>
              <a:ext uri="{FF2B5EF4-FFF2-40B4-BE49-F238E27FC236}">
                <a16:creationId xmlns:a16="http://schemas.microsoft.com/office/drawing/2014/main" id="{27CB14D4-23D8-C60D-3DA4-4A62CD3F8B6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43125" y="6261100"/>
            <a:ext cx="8589963" cy="522288"/>
          </a:xfrm>
          <a:prstGeom prst="rect">
            <a:avLst/>
          </a:prstGeom>
          <a:solidFill>
            <a:srgbClr val="84294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VEDEK Değerlendirici Eğitimi Sertifikasyon Programı</a:t>
            </a:r>
          </a:p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28 Mayıs 2022/ Ankara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818EB43-B043-06D4-F866-B305CE5BD4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3488" y="5765800"/>
            <a:ext cx="6842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1"/>
            </a:lvl1pPr>
          </a:lstStyle>
          <a:p>
            <a:fld id="{111FC30E-35AB-5E40-9BD8-0A7091EC29B0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178934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370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F4437E9B-F118-6BD4-DCAE-693675BA5488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4" name="Straight Connector 19">
              <a:extLst>
                <a:ext uri="{FF2B5EF4-FFF2-40B4-BE49-F238E27FC236}">
                  <a16:creationId xmlns:a16="http://schemas.microsoft.com/office/drawing/2014/main" id="{36CB032D-D75C-3B08-7C95-67DE9E52DF06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20">
              <a:extLst>
                <a:ext uri="{FF2B5EF4-FFF2-40B4-BE49-F238E27FC236}">
                  <a16:creationId xmlns:a16="http://schemas.microsoft.com/office/drawing/2014/main" id="{E790434C-E8F1-C359-9A0F-4C419C62E4C2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23">
              <a:extLst>
                <a:ext uri="{FF2B5EF4-FFF2-40B4-BE49-F238E27FC236}">
                  <a16:creationId xmlns:a16="http://schemas.microsoft.com/office/drawing/2014/main" id="{906A8FED-0CDA-7B1B-248B-A34AC99D48BE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25">
              <a:extLst>
                <a:ext uri="{FF2B5EF4-FFF2-40B4-BE49-F238E27FC236}">
                  <a16:creationId xmlns:a16="http://schemas.microsoft.com/office/drawing/2014/main" id="{C56A7ABB-3BA3-4DB0-B9E2-A672F12A0F4B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Isosceles Triangle 23">
              <a:extLst>
                <a:ext uri="{FF2B5EF4-FFF2-40B4-BE49-F238E27FC236}">
                  <a16:creationId xmlns:a16="http://schemas.microsoft.com/office/drawing/2014/main" id="{7AE7E27D-0F96-13A7-7E53-ED2A6E6939A7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27">
              <a:extLst>
                <a:ext uri="{FF2B5EF4-FFF2-40B4-BE49-F238E27FC236}">
                  <a16:creationId xmlns:a16="http://schemas.microsoft.com/office/drawing/2014/main" id="{4D854141-EA8F-9766-B28D-044AED1ECCDA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8">
              <a:extLst>
                <a:ext uri="{FF2B5EF4-FFF2-40B4-BE49-F238E27FC236}">
                  <a16:creationId xmlns:a16="http://schemas.microsoft.com/office/drawing/2014/main" id="{825D822F-5963-E458-66B0-BE4E990713A9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9">
              <a:extLst>
                <a:ext uri="{FF2B5EF4-FFF2-40B4-BE49-F238E27FC236}">
                  <a16:creationId xmlns:a16="http://schemas.microsoft.com/office/drawing/2014/main" id="{69130134-13B3-172B-91D4-FEA245D013DD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Isosceles Triangle 27">
              <a:extLst>
                <a:ext uri="{FF2B5EF4-FFF2-40B4-BE49-F238E27FC236}">
                  <a16:creationId xmlns:a16="http://schemas.microsoft.com/office/drawing/2014/main" id="{07DE085B-B1AF-12CF-3412-F7DAC2717F04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en-US" dirty="0"/>
            </a:p>
          </p:txBody>
        </p:sp>
        <p:sp>
          <p:nvSpPr>
            <p:cNvPr id="13" name="Isosceles Triangle 28">
              <a:extLst>
                <a:ext uri="{FF2B5EF4-FFF2-40B4-BE49-F238E27FC236}">
                  <a16:creationId xmlns:a16="http://schemas.microsoft.com/office/drawing/2014/main" id="{703A6945-EC6A-CFAD-87D0-324B040ED115}"/>
                </a:ext>
              </a:extLst>
            </p:cNvPr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4" name="Picture 9">
            <a:extLst>
              <a:ext uri="{FF2B5EF4-FFF2-40B4-BE49-F238E27FC236}">
                <a16:creationId xmlns:a16="http://schemas.microsoft.com/office/drawing/2014/main" id="{8680EC08-6A16-E083-F265-EEF915B35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1" y="6092805"/>
            <a:ext cx="1039557" cy="7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Metin kutusu 1">
            <a:extLst>
              <a:ext uri="{FF2B5EF4-FFF2-40B4-BE49-F238E27FC236}">
                <a16:creationId xmlns:a16="http://schemas.microsoft.com/office/drawing/2014/main" id="{90880B48-845A-0400-5058-817982C7269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43125" y="6261100"/>
            <a:ext cx="8589963" cy="522288"/>
          </a:xfrm>
          <a:prstGeom prst="rect">
            <a:avLst/>
          </a:prstGeom>
          <a:solidFill>
            <a:srgbClr val="84294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VEDEK Değerlendirici Eğitimi Sertifikasyon Programı</a:t>
            </a:r>
          </a:p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28 Mayıs 2022/ Ankara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7A3B1EA-E47D-8CAE-72A4-1F6D4F33A5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93488" y="5765800"/>
            <a:ext cx="6842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1"/>
            </a:lvl1pPr>
          </a:lstStyle>
          <a:p>
            <a:fld id="{CB28AB7F-650B-314C-B76A-0AA427BB8EE1}" type="slidenum">
              <a:rPr lang="en-US" altLang="tr-TR"/>
              <a:pPr/>
              <a:t>‹#›</a:t>
            </a:fld>
            <a:endParaRPr lang="en-US" altLang="tr-TR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F15D949-4CCF-9653-FC4A-5F29EC2EA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04450" y="6492875"/>
            <a:ext cx="19875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 altLang="tr-TR"/>
              <a:t>Doç. Dr. Bengi ÇINAR KUL</a:t>
            </a:r>
          </a:p>
        </p:txBody>
      </p:sp>
    </p:spTree>
    <p:extLst>
      <p:ext uri="{BB962C8B-B14F-4D97-AF65-F5344CB8AC3E}">
        <p14:creationId xmlns:p14="http://schemas.microsoft.com/office/powerpoint/2010/main" val="1586731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59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85FEE949-A1C0-05ED-8167-EAA6B76F07DC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6" name="Straight Connector 19">
              <a:extLst>
                <a:ext uri="{FF2B5EF4-FFF2-40B4-BE49-F238E27FC236}">
                  <a16:creationId xmlns:a16="http://schemas.microsoft.com/office/drawing/2014/main" id="{269A9479-300C-862E-45AB-F2A889AAF922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>
              <a:extLst>
                <a:ext uri="{FF2B5EF4-FFF2-40B4-BE49-F238E27FC236}">
                  <a16:creationId xmlns:a16="http://schemas.microsoft.com/office/drawing/2014/main" id="{7F1630B4-3E36-0479-3933-7CCA83AC3CB3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56445020-7B66-4CA6-13AC-765AD64FD524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E876DC60-8922-58B7-E39D-6DA42FF04720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23">
              <a:extLst>
                <a:ext uri="{FF2B5EF4-FFF2-40B4-BE49-F238E27FC236}">
                  <a16:creationId xmlns:a16="http://schemas.microsoft.com/office/drawing/2014/main" id="{A6B1DA78-2009-E537-ABDC-34B77400F2F5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27">
              <a:extLst>
                <a:ext uri="{FF2B5EF4-FFF2-40B4-BE49-F238E27FC236}">
                  <a16:creationId xmlns:a16="http://schemas.microsoft.com/office/drawing/2014/main" id="{7796B150-B3DF-8AE3-58EE-5391EC831096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>
              <a:extLst>
                <a:ext uri="{FF2B5EF4-FFF2-40B4-BE49-F238E27FC236}">
                  <a16:creationId xmlns:a16="http://schemas.microsoft.com/office/drawing/2014/main" id="{A4FE9786-3803-F98C-B2CA-F6A7528E8DAE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>
              <a:extLst>
                <a:ext uri="{FF2B5EF4-FFF2-40B4-BE49-F238E27FC236}">
                  <a16:creationId xmlns:a16="http://schemas.microsoft.com/office/drawing/2014/main" id="{28AB2B8D-4545-4219-225F-362BE8481939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27">
              <a:extLst>
                <a:ext uri="{FF2B5EF4-FFF2-40B4-BE49-F238E27FC236}">
                  <a16:creationId xmlns:a16="http://schemas.microsoft.com/office/drawing/2014/main" id="{7F47C3AD-F437-32FA-1EC6-0AFE119DA137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en-US" dirty="0"/>
            </a:p>
          </p:txBody>
        </p:sp>
        <p:sp>
          <p:nvSpPr>
            <p:cNvPr id="15" name="Isosceles Triangle 28">
              <a:extLst>
                <a:ext uri="{FF2B5EF4-FFF2-40B4-BE49-F238E27FC236}">
                  <a16:creationId xmlns:a16="http://schemas.microsoft.com/office/drawing/2014/main" id="{A41BCB6B-6BD5-111A-401A-BDA5D67421D6}"/>
                </a:ext>
              </a:extLst>
            </p:cNvPr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6" name="Picture 9">
            <a:extLst>
              <a:ext uri="{FF2B5EF4-FFF2-40B4-BE49-F238E27FC236}">
                <a16:creationId xmlns:a16="http://schemas.microsoft.com/office/drawing/2014/main" id="{291EDD23-0381-203B-3029-978371CB9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1" y="6092805"/>
            <a:ext cx="1039557" cy="7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Metin kutusu 1">
            <a:extLst>
              <a:ext uri="{FF2B5EF4-FFF2-40B4-BE49-F238E27FC236}">
                <a16:creationId xmlns:a16="http://schemas.microsoft.com/office/drawing/2014/main" id="{D8951180-F2FF-79F7-7409-1A71AAA3C99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43125" y="6261100"/>
            <a:ext cx="8589963" cy="522288"/>
          </a:xfrm>
          <a:prstGeom prst="rect">
            <a:avLst/>
          </a:prstGeom>
          <a:solidFill>
            <a:srgbClr val="84294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VEDEK Değerlendirici Eğitimi Sertifikasyon Programı</a:t>
            </a:r>
          </a:p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28 Mayıs 2022/ Ankara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239FEA87-DEFA-F0BA-9526-F22276366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98000" y="6364288"/>
            <a:ext cx="9112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fld id="{C93B0C21-BE94-7842-9B37-18B31A68588B}" type="datetime1">
              <a:rPr lang="en-US" altLang="tr-TR"/>
              <a:pPr/>
              <a:t>5/28/22</a:t>
            </a:fld>
            <a:endParaRPr lang="en-US" altLang="tr-TR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F8A8CEFE-1867-45C3-BD03-DB32EE14FB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31475" y="6364288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B88D2A3-C4BE-F544-B508-3E82F1CE431B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583131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8EF3F2A0-45DE-88F5-3B39-60B40BEDB65A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6" name="Straight Connector 19">
              <a:extLst>
                <a:ext uri="{FF2B5EF4-FFF2-40B4-BE49-F238E27FC236}">
                  <a16:creationId xmlns:a16="http://schemas.microsoft.com/office/drawing/2014/main" id="{774BE094-24F3-ACE1-6C33-1AB2C13A34FB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>
              <a:extLst>
                <a:ext uri="{FF2B5EF4-FFF2-40B4-BE49-F238E27FC236}">
                  <a16:creationId xmlns:a16="http://schemas.microsoft.com/office/drawing/2014/main" id="{2CC4ECE9-4FCF-DEF4-A302-ADAF5FE7DEEE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8C60B385-8D2C-7736-29A1-A67B5437E938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10E2D0EB-3051-8D5A-A309-384399ADADCD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23">
              <a:extLst>
                <a:ext uri="{FF2B5EF4-FFF2-40B4-BE49-F238E27FC236}">
                  <a16:creationId xmlns:a16="http://schemas.microsoft.com/office/drawing/2014/main" id="{52A50C8E-38E9-1A68-95BB-8CA4CB98E5F6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27">
              <a:extLst>
                <a:ext uri="{FF2B5EF4-FFF2-40B4-BE49-F238E27FC236}">
                  <a16:creationId xmlns:a16="http://schemas.microsoft.com/office/drawing/2014/main" id="{9EF9B5FC-29A8-A478-8D6E-59182DA20E50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>
              <a:extLst>
                <a:ext uri="{FF2B5EF4-FFF2-40B4-BE49-F238E27FC236}">
                  <a16:creationId xmlns:a16="http://schemas.microsoft.com/office/drawing/2014/main" id="{AB00D1E3-FC8A-6B57-447B-5DFE9D7C9A6C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>
              <a:extLst>
                <a:ext uri="{FF2B5EF4-FFF2-40B4-BE49-F238E27FC236}">
                  <a16:creationId xmlns:a16="http://schemas.microsoft.com/office/drawing/2014/main" id="{7ECD4048-D897-77C1-C111-563912E33D98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27">
              <a:extLst>
                <a:ext uri="{FF2B5EF4-FFF2-40B4-BE49-F238E27FC236}">
                  <a16:creationId xmlns:a16="http://schemas.microsoft.com/office/drawing/2014/main" id="{0DBD49BB-08E6-F826-4A9A-8EAB1344D0AC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en-US" dirty="0"/>
            </a:p>
          </p:txBody>
        </p:sp>
        <p:sp>
          <p:nvSpPr>
            <p:cNvPr id="15" name="Isosceles Triangle 28">
              <a:extLst>
                <a:ext uri="{FF2B5EF4-FFF2-40B4-BE49-F238E27FC236}">
                  <a16:creationId xmlns:a16="http://schemas.microsoft.com/office/drawing/2014/main" id="{8E0D3020-F55B-B9A2-B2C4-ACF0EAAC8AE1}"/>
                </a:ext>
              </a:extLst>
            </p:cNvPr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6" name="Picture 9">
            <a:extLst>
              <a:ext uri="{FF2B5EF4-FFF2-40B4-BE49-F238E27FC236}">
                <a16:creationId xmlns:a16="http://schemas.microsoft.com/office/drawing/2014/main" id="{C29DBADB-FF63-8809-8EBF-AD83F49BE7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1" y="6092805"/>
            <a:ext cx="1039557" cy="7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Metin kutusu 1">
            <a:extLst>
              <a:ext uri="{FF2B5EF4-FFF2-40B4-BE49-F238E27FC236}">
                <a16:creationId xmlns:a16="http://schemas.microsoft.com/office/drawing/2014/main" id="{17DE8BF3-1B41-F330-F3B7-7755246D493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43125" y="6261100"/>
            <a:ext cx="8589963" cy="522288"/>
          </a:xfrm>
          <a:prstGeom prst="rect">
            <a:avLst/>
          </a:prstGeom>
          <a:solidFill>
            <a:srgbClr val="84294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VEDEK Değerlendirici Eğitimi Sertifikasyon Programı</a:t>
            </a:r>
          </a:p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28 Mayıs 2022/ Ankara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tr-TR" noProof="0"/>
              <a:t>Resim eklemek için simgeyi tıklatın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8FBCEF1F-E99E-805D-23AC-C5FBB32D41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98000" y="6364288"/>
            <a:ext cx="9112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fld id="{B4B1FBE7-C8D6-7F4C-A8F2-61E3E2882A03}" type="datetime1">
              <a:rPr lang="en-US" altLang="tr-TR"/>
              <a:pPr/>
              <a:t>5/28/22</a:t>
            </a:fld>
            <a:endParaRPr lang="en-US" altLang="tr-TR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20A9E835-BC11-EDEB-42AA-6A6A672590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31475" y="6364288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27188002-FDFA-3642-B443-D76D19736F3B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561339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FA976FD4-381D-B7B0-8FBA-E31196A3C169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CFE77ED-3D9B-C9EE-1649-F646A2A91876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F626A03-F644-C87D-C2D0-FA0634FA2613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C064AF8E-9716-B8E1-B0A8-F443166D665A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1EDEA42B-4FE9-05E1-764B-C2D353C6104B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FDBEFEAA-5843-BFC7-C0A7-28A7EAB89570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C2A93DCC-3FA5-C63C-A3A1-D899E3876F4A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6CD67B37-B007-82A4-0B93-4E2E6C3609E6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73E6378F-7AD8-8786-4370-251781E9FAD2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1AC776A4-4790-6E8B-18CE-0AA8D3DAF5BE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en-US" dirty="0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50729CCB-58BF-1039-48C0-314D9CCA9E2D}"/>
                </a:ext>
              </a:extLst>
            </p:cNvPr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8460C5BF-75B6-682B-3038-34F186D64F3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başlık stili için tıklatın</a:t>
            </a:r>
            <a:endParaRPr lang="en-US" altLang="tr-TR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C1E997A7-6BC6-8BB0-5600-E8D01B0257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metin stillerini düzenlemek için tıklatın</a:t>
            </a:r>
          </a:p>
          <a:p>
            <a:pPr lvl="1"/>
            <a:r>
              <a:rPr lang="tr-TR" altLang="tr-TR"/>
              <a:t>İkinci düzey</a:t>
            </a:r>
          </a:p>
          <a:p>
            <a:pPr lvl="2"/>
            <a:r>
              <a:rPr lang="tr-TR" altLang="tr-TR"/>
              <a:t>Üçüncü düzey</a:t>
            </a:r>
          </a:p>
          <a:p>
            <a:pPr lvl="3"/>
            <a:r>
              <a:rPr lang="tr-TR" altLang="tr-TR"/>
              <a:t>Dördüncü düzey</a:t>
            </a:r>
          </a:p>
          <a:p>
            <a:pPr lvl="4"/>
            <a:r>
              <a:rPr lang="tr-TR" altLang="tr-TR"/>
              <a:t>Beşinci düzey</a:t>
            </a:r>
            <a:endParaRPr lang="en-US" altLang="tr-TR"/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EC8F8273-3FFE-22C3-21F0-8C5171C7F41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1" y="6092805"/>
            <a:ext cx="1039557" cy="7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Metin kutusu 1">
            <a:extLst>
              <a:ext uri="{FF2B5EF4-FFF2-40B4-BE49-F238E27FC236}">
                <a16:creationId xmlns:a16="http://schemas.microsoft.com/office/drawing/2014/main" id="{F9EDB737-E0FC-155A-3B90-FB9D1F6AF8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43125" y="6261100"/>
            <a:ext cx="8589963" cy="522288"/>
          </a:xfrm>
          <a:prstGeom prst="rect">
            <a:avLst/>
          </a:prstGeom>
          <a:solidFill>
            <a:srgbClr val="84294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VEDEK Değerlendirici Eğitimi Sertifikasyon Programı</a:t>
            </a:r>
          </a:p>
          <a:p>
            <a:pPr algn="ctr"/>
            <a:r>
              <a:rPr lang="tr-TR" altLang="tr-TR" sz="1400" b="1">
                <a:solidFill>
                  <a:schemeClr val="bg1"/>
                </a:solidFill>
                <a:latin typeface="Calibri" panose="020F0502020204030204" pitchFamily="34" charset="0"/>
              </a:rPr>
              <a:t>28 Mayıs 2022/ Ankara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0" r:id="rId5"/>
    <p:sldLayoutId id="2147484466" r:id="rId6"/>
    <p:sldLayoutId id="2147484461" r:id="rId7"/>
    <p:sldLayoutId id="2147484467" r:id="rId8"/>
    <p:sldLayoutId id="2147484468" r:id="rId9"/>
    <p:sldLayoutId id="2147484469" r:id="rId10"/>
    <p:sldLayoutId id="2147484470" r:id="rId11"/>
    <p:sldLayoutId id="2147484471" r:id="rId12"/>
    <p:sldLayoutId id="2147484472" r:id="rId13"/>
    <p:sldLayoutId id="2147484473" r:id="rId14"/>
    <p:sldLayoutId id="2147484474" r:id="rId15"/>
    <p:sldLayoutId id="2147484475" r:id="rId16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MS PGothic" pitchFamily="34" charset="-128"/>
          <a:cs typeface="MS PGothic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charset="0"/>
          <a:ea typeface="MS PGothic" pitchFamily="34" charset="-128"/>
          <a:cs typeface="MS PGothic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charset="0"/>
          <a:ea typeface="MS PGothic" pitchFamily="34" charset="-128"/>
          <a:cs typeface="MS PGothic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charset="0"/>
          <a:ea typeface="MS PGothic" pitchFamily="34" charset="-128"/>
          <a:cs typeface="MS PGothic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charset="0"/>
          <a:ea typeface="MS PGothic" pitchFamily="34" charset="-128"/>
          <a:cs typeface="MS PGothic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2" charset="2"/>
        <a:buChar char=""/>
        <a:defRPr kern="1200">
          <a:solidFill>
            <a:srgbClr val="404040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2" charset="2"/>
        <a:buChar char=""/>
        <a:defRPr sz="1600" kern="1200">
          <a:solidFill>
            <a:srgbClr val="404040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2" charset="2"/>
        <a:buChar char=""/>
        <a:defRPr sz="1400" kern="1200">
          <a:solidFill>
            <a:srgbClr val="404040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2" charset="2"/>
        <a:buChar char=""/>
        <a:defRPr sz="1200" kern="1200">
          <a:solidFill>
            <a:srgbClr val="404040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2" charset="2"/>
        <a:buChar char=""/>
        <a:defRPr sz="1200" kern="1200">
          <a:solidFill>
            <a:srgbClr val="404040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5FEA05F-7F24-3681-5643-D05F4C293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996" y="1914861"/>
            <a:ext cx="9065157" cy="2410947"/>
          </a:xfrm>
          <a:ln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+mj-ea"/>
                <a:cs typeface="+mj-cs"/>
              </a:rPr>
              <a:t>Değerlendirme Formları </a:t>
            </a:r>
            <a:br>
              <a:rPr lang="tr-TR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+mj-ea"/>
                <a:cs typeface="+mj-cs"/>
              </a:rPr>
            </a:br>
            <a:r>
              <a:rPr lang="tr-TR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+mj-ea"/>
                <a:cs typeface="+mj-cs"/>
              </a:rPr>
              <a:t>ve </a:t>
            </a:r>
            <a:br>
              <a:rPr lang="tr-TR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+mj-ea"/>
                <a:cs typeface="+mj-cs"/>
              </a:rPr>
            </a:br>
            <a:r>
              <a:rPr lang="tr-TR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+mj-ea"/>
                <a:cs typeface="+mj-cs"/>
              </a:rPr>
              <a:t>Raporlarının Hazırlanması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AC993C6-CF1D-25D3-8823-2685EE4ACA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9068" y="5115633"/>
            <a:ext cx="5197843" cy="1096899"/>
          </a:xfrm>
          <a:ln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rtlCol="0"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tr-TR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Doç. Dr. Bengi ÇINAR KUL</a:t>
            </a:r>
          </a:p>
          <a:p>
            <a:pPr algn="ctr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tr-TR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Ankara Üniversitesi Veteriner Fakültesi </a:t>
            </a:r>
          </a:p>
          <a:p>
            <a:pPr algn="ctr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tr-TR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Genetik Anabilim Dalı Öğretim Üyesi</a:t>
            </a:r>
          </a:p>
        </p:txBody>
      </p:sp>
      <p:pic>
        <p:nvPicPr>
          <p:cNvPr id="17411" name="Resim 22" descr="http://vedek.org.tr/images/stories/logo.png">
            <a:extLst>
              <a:ext uri="{FF2B5EF4-FFF2-40B4-BE49-F238E27FC236}">
                <a16:creationId xmlns:a16="http://schemas.microsoft.com/office/drawing/2014/main" id="{9EAAD0EF-FCAD-16CA-C4C2-232C902D1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7"/>
          <a:stretch>
            <a:fillRect/>
          </a:stretch>
        </p:blipFill>
        <p:spPr bwMode="auto">
          <a:xfrm>
            <a:off x="977900" y="166688"/>
            <a:ext cx="8296275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 descr="BES_089.png">
            <a:extLst>
              <a:ext uri="{FF2B5EF4-FFF2-40B4-BE49-F238E27FC236}">
                <a16:creationId xmlns:a16="http://schemas.microsoft.com/office/drawing/2014/main" id="{98F878E5-F09A-0714-A2D4-73A895AE1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13" y="3030538"/>
            <a:ext cx="3498850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B09B6942-0CB0-FE2C-6C61-62961AB42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 dirty="0"/>
          </a:p>
        </p:txBody>
      </p:sp>
      <p:sp>
        <p:nvSpPr>
          <p:cNvPr id="26627" name="Slide Number Placeholder 5">
            <a:extLst>
              <a:ext uri="{FF2B5EF4-FFF2-40B4-BE49-F238E27FC236}">
                <a16:creationId xmlns:a16="http://schemas.microsoft.com/office/drawing/2014/main" id="{E28903BC-6222-E076-EA08-22CFEC721B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B19368D9-EE1B-CA44-91A3-6A65D4A7E95E}" type="slidenum">
              <a:rPr lang="en-US" altLang="tr-TR" sz="1400">
                <a:solidFill>
                  <a:schemeClr val="accent1"/>
                </a:solidFill>
              </a:rPr>
              <a:pPr/>
              <a:t>10</a:t>
            </a:fld>
            <a:endParaRPr lang="en-US" altLang="tr-TR" sz="1400">
              <a:solidFill>
                <a:schemeClr val="accent1"/>
              </a:solidFill>
            </a:endParaRPr>
          </a:p>
        </p:txBody>
      </p:sp>
      <p:pic>
        <p:nvPicPr>
          <p:cNvPr id="26629" name="Picture 10" descr="BU009491.png">
            <a:extLst>
              <a:ext uri="{FF2B5EF4-FFF2-40B4-BE49-F238E27FC236}">
                <a16:creationId xmlns:a16="http://schemas.microsoft.com/office/drawing/2014/main" id="{2755576D-9A11-429E-A47B-2386D2FC5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413" y="4656138"/>
            <a:ext cx="2160587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Dikdörtgen 1">
            <a:extLst>
              <a:ext uri="{FF2B5EF4-FFF2-40B4-BE49-F238E27FC236}">
                <a16:creationId xmlns:a16="http://schemas.microsoft.com/office/drawing/2014/main" id="{49AAF703-9CB7-3001-04E5-4C2DE863D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42" y="2714625"/>
            <a:ext cx="863435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tr-TR" altLang="tr-TR" sz="2800" dirty="0"/>
              <a:t>Kalite yapısı gereği sürekli bir değişim demektir.</a:t>
            </a:r>
          </a:p>
          <a:p>
            <a:r>
              <a:rPr lang="tr-TR" altLang="tr-TR" sz="2800" dirty="0"/>
              <a:t>-Saha deneyimleri, </a:t>
            </a:r>
          </a:p>
          <a:p>
            <a:r>
              <a:rPr lang="tr-TR" altLang="tr-TR" sz="2800" dirty="0"/>
              <a:t>-değerlendiriciler ve kurumlardan geri bildirimler</a:t>
            </a:r>
          </a:p>
          <a:p>
            <a:r>
              <a:rPr lang="tr-TR" altLang="tr-TR" sz="2800" dirty="0"/>
              <a:t>-global gelişimler göz önüne alınır.</a:t>
            </a:r>
          </a:p>
          <a:p>
            <a:r>
              <a:rPr lang="tr-TR" altLang="tr-TR" sz="2800" dirty="0"/>
              <a:t>Bu nedenle formlarda da güncelleme yapılmaktadır. </a:t>
            </a:r>
          </a:p>
          <a:p>
            <a:r>
              <a:rPr lang="tr-TR" altLang="tr-TR" sz="2800" dirty="0"/>
              <a:t>	</a:t>
            </a:r>
            <a:endParaRPr lang="tr-TR" altLang="tr-TR" sz="2800" u="sng" dirty="0"/>
          </a:p>
        </p:txBody>
      </p:sp>
      <p:pic>
        <p:nvPicPr>
          <p:cNvPr id="26635" name="Picture 11" descr="Continuous Quality Improvement in Public Health - Leading Edge Group">
            <a:extLst>
              <a:ext uri="{FF2B5EF4-FFF2-40B4-BE49-F238E27FC236}">
                <a16:creationId xmlns:a16="http://schemas.microsoft.com/office/drawing/2014/main" id="{32455B7D-10C2-670B-BB3E-209E7D034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723" y="-28120"/>
            <a:ext cx="2832704" cy="170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FE20C9B-1E07-69A9-3282-8A7586AA3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0" descr="BU009491.png">
            <a:extLst>
              <a:ext uri="{FF2B5EF4-FFF2-40B4-BE49-F238E27FC236}">
                <a16:creationId xmlns:a16="http://schemas.microsoft.com/office/drawing/2014/main" id="{EEB6FB5E-77A6-90CE-2854-D82059085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413" y="4656138"/>
            <a:ext cx="2160587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9480C28-C65A-3030-29C0-87BADB3E661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A940A47D-6EE6-49A1-E867-E19D3DCDED4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F85FA95-9A0C-C2AB-F559-91A6A477A77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99BF656-F742-804C-B5A4-B72BEBE48DF1}" type="slidenum">
              <a:rPr lang="en-US" altLang="tr-TR" smtClean="0"/>
              <a:pPr/>
              <a:t>11</a:t>
            </a:fld>
            <a:endParaRPr lang="en-US" alt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CC7A26C-0155-8DCF-274E-D09D16CEEE4D}"/>
              </a:ext>
            </a:extLst>
          </p:cNvPr>
          <p:cNvSpPr txBox="1"/>
          <p:nvPr/>
        </p:nvSpPr>
        <p:spPr>
          <a:xfrm>
            <a:off x="0" y="1376587"/>
            <a:ext cx="967898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dirty="0"/>
              <a:t>Bu raporlarda </a:t>
            </a:r>
            <a:r>
              <a:rPr lang="tr-TR" altLang="tr-TR" sz="2800" dirty="0"/>
              <a:t>ölçme değerlendirme kriterlerinin objektifliği   </a:t>
            </a:r>
          </a:p>
          <a:p>
            <a:pPr algn="ctr"/>
            <a:r>
              <a:rPr lang="tr-TR" altLang="tr-TR" sz="2800" dirty="0"/>
              <a:t>    </a:t>
            </a:r>
          </a:p>
          <a:p>
            <a:pPr algn="ctr"/>
            <a:endParaRPr lang="tr-TR" altLang="tr-TR" sz="2800" dirty="0"/>
          </a:p>
          <a:p>
            <a:pPr algn="ctr"/>
            <a:r>
              <a:rPr lang="tr-TR" altLang="tr-TR" sz="2800" dirty="0"/>
              <a:t>   		standartlar  + </a:t>
            </a:r>
            <a:r>
              <a:rPr lang="tr-TR" altLang="tr-TR" sz="2800" dirty="0" err="1"/>
              <a:t>rubrikler</a:t>
            </a:r>
            <a:r>
              <a:rPr lang="tr-TR" altLang="tr-TR" sz="2800" dirty="0"/>
              <a:t> + kanıtlar </a:t>
            </a:r>
          </a:p>
          <a:p>
            <a:pPr algn="ctr"/>
            <a:r>
              <a:rPr lang="tr-TR" altLang="tr-TR" sz="2800" dirty="0"/>
              <a:t>ile güvence altına alınır</a:t>
            </a:r>
          </a:p>
          <a:p>
            <a:pPr algn="ctr"/>
            <a:endParaRPr lang="tr-TR" altLang="tr-TR" sz="2800" dirty="0"/>
          </a:p>
          <a:p>
            <a:pPr algn="ctr"/>
            <a:r>
              <a:rPr lang="tr-TR" altLang="tr-TR" sz="2800" dirty="0"/>
              <a:t>   </a:t>
            </a:r>
            <a:r>
              <a:rPr lang="tr-TR" altLang="tr-TR" sz="2800" u="sng" dirty="0"/>
              <a:t> </a:t>
            </a:r>
            <a:endParaRPr lang="tr-TR" sz="2800" dirty="0"/>
          </a:p>
        </p:txBody>
      </p:sp>
      <p:sp>
        <p:nvSpPr>
          <p:cNvPr id="10" name="Sağ Ok 9">
            <a:extLst>
              <a:ext uri="{FF2B5EF4-FFF2-40B4-BE49-F238E27FC236}">
                <a16:creationId xmlns:a16="http://schemas.microsoft.com/office/drawing/2014/main" id="{A646D5F6-8DBE-AB59-72E5-C7F26111BD9C}"/>
              </a:ext>
            </a:extLst>
          </p:cNvPr>
          <p:cNvSpPr/>
          <p:nvPr/>
        </p:nvSpPr>
        <p:spPr>
          <a:xfrm rot="5400000">
            <a:off x="4669930" y="2526801"/>
            <a:ext cx="592708" cy="41158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CA651409-7271-5A31-F600-CCE98361F7A4}"/>
              </a:ext>
            </a:extLst>
          </p:cNvPr>
          <p:cNvSpPr txBox="1"/>
          <p:nvPr/>
        </p:nvSpPr>
        <p:spPr>
          <a:xfrm>
            <a:off x="2693203" y="4256506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tr-TR" sz="2800" b="1" dirty="0"/>
              <a:t>adil</a:t>
            </a:r>
            <a:endParaRPr lang="tr-TR" sz="2800" b="1" dirty="0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D493E83E-83D1-E9FB-FB62-1B32ECA51F85}"/>
              </a:ext>
            </a:extLst>
          </p:cNvPr>
          <p:cNvSpPr txBox="1"/>
          <p:nvPr/>
        </p:nvSpPr>
        <p:spPr>
          <a:xfrm>
            <a:off x="4156869" y="4601800"/>
            <a:ext cx="6157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tr-TR" sz="2800" b="1" dirty="0"/>
              <a:t>şeffaf</a:t>
            </a:r>
            <a:endParaRPr lang="tr-TR" sz="2800" b="1" dirty="0"/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A213DC12-E046-E9D7-730F-C271E9CF291F}"/>
              </a:ext>
            </a:extLst>
          </p:cNvPr>
          <p:cNvSpPr txBox="1"/>
          <p:nvPr/>
        </p:nvSpPr>
        <p:spPr>
          <a:xfrm>
            <a:off x="6365087" y="4437340"/>
            <a:ext cx="6157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tr-TR" sz="2800" b="1" dirty="0"/>
              <a:t>çoklu katılım</a:t>
            </a:r>
            <a:endParaRPr lang="tr-TR" sz="2800" b="1" dirty="0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1A8E1B99-8703-7C1D-8412-A23DAE740F3A}"/>
              </a:ext>
            </a:extLst>
          </p:cNvPr>
          <p:cNvSpPr txBox="1"/>
          <p:nvPr/>
        </p:nvSpPr>
        <p:spPr>
          <a:xfrm>
            <a:off x="1192219" y="5013467"/>
            <a:ext cx="6157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tr-TR" sz="2800" b="1" dirty="0"/>
              <a:t>yapıcı</a:t>
            </a:r>
            <a:endParaRPr lang="tr-TR" sz="2800" b="1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F16D7F45-A82C-29E0-B56C-5C5194AE718A}"/>
              </a:ext>
            </a:extLst>
          </p:cNvPr>
          <p:cNvSpPr txBox="1"/>
          <p:nvPr/>
        </p:nvSpPr>
        <p:spPr>
          <a:xfrm>
            <a:off x="2450313" y="5567363"/>
            <a:ext cx="6157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tr-TR" sz="2800" b="1" u="sng" dirty="0"/>
              <a:t>karşılaştırmaya ve önyargıya kapalı</a:t>
            </a:r>
            <a:endParaRPr lang="tr-TR" sz="2800" b="1" u="sng" dirty="0"/>
          </a:p>
        </p:txBody>
      </p:sp>
      <p:pic>
        <p:nvPicPr>
          <p:cNvPr id="21" name="Content Placeholder 6" descr="AA023077.png">
            <a:extLst>
              <a:ext uri="{FF2B5EF4-FFF2-40B4-BE49-F238E27FC236}">
                <a16:creationId xmlns:a16="http://schemas.microsoft.com/office/drawing/2014/main" id="{F3A14806-5658-DD3F-3AC3-24DF65A02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8" t="-3876" r="-2927" b="-2422"/>
          <a:stretch>
            <a:fillRect/>
          </a:stretch>
        </p:blipFill>
        <p:spPr>
          <a:xfrm>
            <a:off x="8774111" y="2989670"/>
            <a:ext cx="1809750" cy="1511300"/>
          </a:xfrm>
        </p:spPr>
      </p:pic>
      <p:pic>
        <p:nvPicPr>
          <p:cNvPr id="22" name="Picture 11" descr="BU005294.png">
            <a:extLst>
              <a:ext uri="{FF2B5EF4-FFF2-40B4-BE49-F238E27FC236}">
                <a16:creationId xmlns:a16="http://schemas.microsoft.com/office/drawing/2014/main" id="{992C7342-E0EA-A657-825A-88459E0AF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600" y="5262563"/>
            <a:ext cx="1089025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stk19951boj.png">
            <a:extLst>
              <a:ext uri="{FF2B5EF4-FFF2-40B4-BE49-F238E27FC236}">
                <a16:creationId xmlns:a16="http://schemas.microsoft.com/office/drawing/2014/main" id="{9DDFF848-51E4-DEB5-B804-7E49DD8C6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00" y="4500180"/>
            <a:ext cx="1184331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MD002081.png">
            <a:extLst>
              <a:ext uri="{FF2B5EF4-FFF2-40B4-BE49-F238E27FC236}">
                <a16:creationId xmlns:a16="http://schemas.microsoft.com/office/drawing/2014/main" id="{456ADEF5-CED4-6AB8-DD48-5B2CDFA016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242" y="1885142"/>
            <a:ext cx="1874201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proof.jpeg">
            <a:extLst>
              <a:ext uri="{FF2B5EF4-FFF2-40B4-BE49-F238E27FC236}">
                <a16:creationId xmlns:a16="http://schemas.microsoft.com/office/drawing/2014/main" id="{04B8945A-3E90-E2FB-6072-BFC3AD8E0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12" y="-66629"/>
            <a:ext cx="2834931" cy="147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81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Ekran Resmi 2022-05-27 20.01.02.png">
            <a:extLst>
              <a:ext uri="{FF2B5EF4-FFF2-40B4-BE49-F238E27FC236}">
                <a16:creationId xmlns:a16="http://schemas.microsoft.com/office/drawing/2014/main" id="{CF8D9B26-9635-7887-4D5B-4226758F0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r="526"/>
          <a:stretch>
            <a:fillRect/>
          </a:stretch>
        </p:blipFill>
        <p:spPr>
          <a:xfrm>
            <a:off x="6599238" y="0"/>
            <a:ext cx="5592762" cy="6178550"/>
          </a:xfrm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</p:pic>
      <p:sp>
        <p:nvSpPr>
          <p:cNvPr id="46083" name="Content Placeholder 3">
            <a:extLst>
              <a:ext uri="{FF2B5EF4-FFF2-40B4-BE49-F238E27FC236}">
                <a16:creationId xmlns:a16="http://schemas.microsoft.com/office/drawing/2014/main" id="{FBE3B824-6CD4-43CC-8C20-72DD5CAC744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46084" name="Content Placeholder 4">
            <a:extLst>
              <a:ext uri="{FF2B5EF4-FFF2-40B4-BE49-F238E27FC236}">
                <a16:creationId xmlns:a16="http://schemas.microsoft.com/office/drawing/2014/main" id="{3DA32722-6571-EDE8-B249-7D4FF8A638C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46085" name="Slide Number Placeholder 5">
            <a:extLst>
              <a:ext uri="{FF2B5EF4-FFF2-40B4-BE49-F238E27FC236}">
                <a16:creationId xmlns:a16="http://schemas.microsoft.com/office/drawing/2014/main" id="{5847F42A-C79C-4743-AC9E-6A504D7CDB6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71C3001C-1096-2E4B-91AF-1B89AE891144}" type="slidenum">
              <a:rPr lang="en-US" altLang="tr-TR" sz="1400"/>
              <a:pPr/>
              <a:t>12</a:t>
            </a:fld>
            <a:endParaRPr lang="en-US" altLang="tr-TR" sz="1400"/>
          </a:p>
        </p:txBody>
      </p:sp>
      <p:sp>
        <p:nvSpPr>
          <p:cNvPr id="46086" name="Rectangle 7">
            <a:extLst>
              <a:ext uri="{FF2B5EF4-FFF2-40B4-BE49-F238E27FC236}">
                <a16:creationId xmlns:a16="http://schemas.microsoft.com/office/drawing/2014/main" id="{592554E2-B0EA-31B3-CE6C-D0E17A800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25" y="2035175"/>
            <a:ext cx="60960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000" dirty="0" err="1"/>
              <a:t>Değerlendirme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ekibi</a:t>
            </a:r>
            <a:r>
              <a:rPr lang="en-US" altLang="tr-TR" sz="2000" dirty="0"/>
              <a:t>,  </a:t>
            </a:r>
            <a:r>
              <a:rPr lang="en-US" altLang="tr-TR" sz="2000" dirty="0" err="1"/>
              <a:t>değerlendirici</a:t>
            </a:r>
            <a:r>
              <a:rPr lang="en-US" altLang="tr-TR" sz="2000" dirty="0"/>
              <a:t>, </a:t>
            </a:r>
            <a:r>
              <a:rPr lang="en-US" altLang="tr-TR" sz="2000" dirty="0" err="1"/>
              <a:t>koordinatör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 </a:t>
            </a:r>
            <a:r>
              <a:rPr lang="en-US" altLang="tr-TR" sz="2000" dirty="0" err="1"/>
              <a:t>takım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başkanından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oluşmaktadır</a:t>
            </a:r>
            <a:r>
              <a:rPr lang="en-US" altLang="tr-TR" sz="2000" dirty="0"/>
              <a:t>. </a:t>
            </a:r>
          </a:p>
          <a:p>
            <a:endParaRPr lang="en-US" altLang="tr-TR" sz="2000" dirty="0"/>
          </a:p>
          <a:p>
            <a:r>
              <a:rPr lang="en-US" altLang="tr-TR" sz="2000" dirty="0" err="1"/>
              <a:t>Değerlendiricilerden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biri</a:t>
            </a:r>
            <a:r>
              <a:rPr lang="en-US" altLang="tr-TR" sz="2000" dirty="0"/>
              <a:t>, TVHEDS </a:t>
            </a:r>
            <a:r>
              <a:rPr lang="en-US" altLang="tr-TR" sz="2000" dirty="0" err="1"/>
              <a:t>değerlendirme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liderliği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konusundaki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deneyimlerine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dayanarak</a:t>
            </a:r>
            <a:r>
              <a:rPr lang="en-US" altLang="tr-TR" sz="2000" dirty="0"/>
              <a:t> VAK</a:t>
            </a:r>
          </a:p>
          <a:p>
            <a:r>
              <a:rPr lang="en-US" altLang="tr-TR" sz="2000" dirty="0" err="1"/>
              <a:t>tarafından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başkan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olarak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belirlenir</a:t>
            </a:r>
            <a:r>
              <a:rPr lang="en-US" altLang="tr-TR" sz="2000" dirty="0"/>
              <a:t>. </a:t>
            </a:r>
          </a:p>
          <a:p>
            <a:endParaRPr lang="en-US" altLang="tr-TR" sz="2000" dirty="0"/>
          </a:p>
          <a:p>
            <a:r>
              <a:rPr lang="en-US" altLang="tr-TR" sz="2000" dirty="0"/>
              <a:t>Bu </a:t>
            </a:r>
            <a:r>
              <a:rPr lang="en-US" altLang="tr-TR" sz="2000" dirty="0" err="1"/>
              <a:t>takım</a:t>
            </a:r>
            <a:r>
              <a:rPr lang="en-US" altLang="tr-TR" sz="2000" dirty="0"/>
              <a:t> </a:t>
            </a:r>
            <a:r>
              <a:rPr lang="en-US" altLang="tr-TR" sz="2000" dirty="0" err="1"/>
              <a:t>en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geç</a:t>
            </a:r>
            <a:r>
              <a:rPr lang="en-US" altLang="tr-TR" sz="2000" dirty="0"/>
              <a:t> 5 </a:t>
            </a:r>
            <a:r>
              <a:rPr lang="en-US" altLang="tr-TR" sz="2000" dirty="0" err="1"/>
              <a:t>yıl</a:t>
            </a:r>
            <a:r>
              <a:rPr lang="en-US" altLang="tr-TR" sz="2000" dirty="0"/>
              <a:t> </a:t>
            </a:r>
            <a:r>
              <a:rPr lang="en-US" altLang="tr-TR" sz="2000" dirty="0" err="1"/>
              <a:t>sonra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gerçekleştirilecek</a:t>
            </a:r>
            <a:r>
              <a:rPr lang="en-US" altLang="tr-TR" sz="2000" dirty="0"/>
              <a:t> </a:t>
            </a:r>
            <a:r>
              <a:rPr lang="en-US" altLang="tr-TR" sz="2000" dirty="0" err="1"/>
              <a:t>olan</a:t>
            </a:r>
            <a:r>
              <a:rPr lang="en-US" altLang="tr-TR" sz="2000" dirty="0"/>
              <a:t> ana</a:t>
            </a:r>
          </a:p>
          <a:p>
            <a:r>
              <a:rPr lang="en-US" altLang="tr-TR" sz="2000" dirty="0" err="1"/>
              <a:t>değerlendirme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ziyareti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takımının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doğal</a:t>
            </a:r>
            <a:r>
              <a:rPr lang="en-US" altLang="tr-TR" sz="2000" dirty="0"/>
              <a:t> </a:t>
            </a:r>
            <a:r>
              <a:rPr lang="en-US" altLang="tr-TR" sz="2000" dirty="0" err="1"/>
              <a:t>üyesidir</a:t>
            </a:r>
            <a:r>
              <a:rPr lang="en-US" altLang="tr-TR" sz="2000" dirty="0"/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5AE8A56-DCC6-E9CB-4287-0E9CD56812B8}"/>
              </a:ext>
            </a:extLst>
          </p:cNvPr>
          <p:cNvSpPr txBox="1">
            <a:spLocks/>
          </p:cNvSpPr>
          <p:nvPr/>
        </p:nvSpPr>
        <p:spPr bwMode="auto">
          <a:xfrm>
            <a:off x="0" y="425449"/>
            <a:ext cx="8596312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charset="0"/>
                <a:ea typeface="MS PGothic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charset="0"/>
                <a:ea typeface="MS PGothic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charset="0"/>
                <a:ea typeface="MS PGothic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charset="0"/>
                <a:ea typeface="MS PGothic" pitchFamily="34" charset="-128"/>
                <a:cs typeface="MS PGothic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14350" indent="-514350">
              <a:buAutoNum type="arabicPeriod"/>
            </a:pPr>
            <a:r>
              <a:rPr lang="en-US" altLang="tr-TR" sz="3200" dirty="0" err="1">
                <a:solidFill>
                  <a:srgbClr val="000090"/>
                </a:solidFill>
              </a:rPr>
              <a:t>Ön</a:t>
            </a:r>
            <a:r>
              <a:rPr lang="en-US" altLang="tr-TR" sz="3200" dirty="0">
                <a:solidFill>
                  <a:srgbClr val="000090"/>
                </a:solidFill>
              </a:rPr>
              <a:t> </a:t>
            </a:r>
            <a:r>
              <a:rPr lang="en-US" altLang="tr-TR" sz="3200" dirty="0" err="1">
                <a:solidFill>
                  <a:srgbClr val="000090"/>
                </a:solidFill>
              </a:rPr>
              <a:t>değerlendirme</a:t>
            </a:r>
            <a:r>
              <a:rPr lang="en-US" altLang="tr-TR" sz="3200" dirty="0">
                <a:solidFill>
                  <a:srgbClr val="000090"/>
                </a:solidFill>
              </a:rPr>
              <a:t> </a:t>
            </a:r>
            <a:r>
              <a:rPr lang="en-US" altLang="tr-TR" sz="3200" dirty="0" err="1">
                <a:solidFill>
                  <a:srgbClr val="000090"/>
                </a:solidFill>
              </a:rPr>
              <a:t>ziyaretinde</a:t>
            </a:r>
            <a:r>
              <a:rPr lang="en-US" altLang="tr-TR" sz="3200" dirty="0">
                <a:solidFill>
                  <a:srgbClr val="000090"/>
                </a:solidFill>
              </a:rPr>
              <a:t> </a:t>
            </a:r>
          </a:p>
          <a:p>
            <a:r>
              <a:rPr lang="en-US" altLang="tr-TR" sz="3200" dirty="0" err="1">
                <a:solidFill>
                  <a:srgbClr val="000090"/>
                </a:solidFill>
              </a:rPr>
              <a:t>raporlama</a:t>
            </a:r>
            <a:endParaRPr lang="en-US" altLang="tr-TR" sz="32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2A3E99C0-D57D-1A04-09AE-15882BBF2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7" name="Content Placeholder 6" descr="Ekran Resmi 2022-05-27 20.01.38.png">
            <a:extLst>
              <a:ext uri="{FF2B5EF4-FFF2-40B4-BE49-F238E27FC236}">
                <a16:creationId xmlns:a16="http://schemas.microsoft.com/office/drawing/2014/main" id="{83BD01D2-AA7A-EA6A-FE6A-AC240EAA1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r="1538"/>
          <a:stretch>
            <a:fillRect/>
          </a:stretch>
        </p:blipFill>
        <p:spPr>
          <a:xfrm>
            <a:off x="2882900" y="115888"/>
            <a:ext cx="5118100" cy="6075362"/>
          </a:xfrm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</p:pic>
      <p:sp>
        <p:nvSpPr>
          <p:cNvPr id="47107" name="Content Placeholder 3">
            <a:extLst>
              <a:ext uri="{FF2B5EF4-FFF2-40B4-BE49-F238E27FC236}">
                <a16:creationId xmlns:a16="http://schemas.microsoft.com/office/drawing/2014/main" id="{1A4AE332-7ABB-1D7A-05BA-BD134548A9B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47108" name="Content Placeholder 4">
            <a:extLst>
              <a:ext uri="{FF2B5EF4-FFF2-40B4-BE49-F238E27FC236}">
                <a16:creationId xmlns:a16="http://schemas.microsoft.com/office/drawing/2014/main" id="{69519989-6558-5369-5F95-3A6F83EDE1A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47109" name="Slide Number Placeholder 5">
            <a:extLst>
              <a:ext uri="{FF2B5EF4-FFF2-40B4-BE49-F238E27FC236}">
                <a16:creationId xmlns:a16="http://schemas.microsoft.com/office/drawing/2014/main" id="{94D0B8D7-1998-2808-882F-6CB82B86F6D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57E0D010-FB17-E849-94BE-C58071D3ECB3}" type="slidenum">
              <a:rPr lang="en-US" altLang="tr-TR" sz="1400"/>
              <a:pPr/>
              <a:t>13</a:t>
            </a:fld>
            <a:endParaRPr lang="en-US" altLang="tr-TR" sz="1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ontent Placeholder 3">
            <a:extLst>
              <a:ext uri="{FF2B5EF4-FFF2-40B4-BE49-F238E27FC236}">
                <a16:creationId xmlns:a16="http://schemas.microsoft.com/office/drawing/2014/main" id="{D215D39F-D20D-C80F-59CC-057F1A012A9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27650" name="Content Placeholder 4">
            <a:extLst>
              <a:ext uri="{FF2B5EF4-FFF2-40B4-BE49-F238E27FC236}">
                <a16:creationId xmlns:a16="http://schemas.microsoft.com/office/drawing/2014/main" id="{095BE8A2-CB09-05F9-34EB-EB214459015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27651" name="Slide Number Placeholder 5">
            <a:extLst>
              <a:ext uri="{FF2B5EF4-FFF2-40B4-BE49-F238E27FC236}">
                <a16:creationId xmlns:a16="http://schemas.microsoft.com/office/drawing/2014/main" id="{5808057A-D289-26F6-89F8-5193EC4BAE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76914E36-CC63-5A43-863E-2CD307C4133B}" type="slidenum">
              <a:rPr lang="en-US" altLang="tr-TR" sz="1400"/>
              <a:pPr/>
              <a:t>14</a:t>
            </a:fld>
            <a:endParaRPr lang="en-US" altLang="tr-TR" sz="1400"/>
          </a:p>
        </p:txBody>
      </p:sp>
      <p:pic>
        <p:nvPicPr>
          <p:cNvPr id="27652" name="Picture 6" descr="Ekran Resmi 2022-05-27 20.03.55.png">
            <a:extLst>
              <a:ext uri="{FF2B5EF4-FFF2-40B4-BE49-F238E27FC236}">
                <a16:creationId xmlns:a16="http://schemas.microsoft.com/office/drawing/2014/main" id="{1F805D6A-D988-2E30-2C32-7604A4F4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42875"/>
            <a:ext cx="3746500" cy="654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Şimşek İşareti 4">
            <a:extLst>
              <a:ext uri="{FF2B5EF4-FFF2-40B4-BE49-F238E27FC236}">
                <a16:creationId xmlns:a16="http://schemas.microsoft.com/office/drawing/2014/main" id="{BE70C8FD-31FA-3820-9EE2-B513D1780CB8}"/>
              </a:ext>
            </a:extLst>
          </p:cNvPr>
          <p:cNvSpPr/>
          <p:nvPr/>
        </p:nvSpPr>
        <p:spPr>
          <a:xfrm>
            <a:off x="1898650" y="2084388"/>
            <a:ext cx="577850" cy="493712"/>
          </a:xfrm>
          <a:prstGeom prst="lightningBolt">
            <a:avLst/>
          </a:prstGeom>
          <a:gradFill>
            <a:gsLst>
              <a:gs pos="0">
                <a:srgbClr val="C00000"/>
              </a:gs>
              <a:gs pos="44000">
                <a:schemeClr val="accent6"/>
              </a:gs>
              <a:gs pos="74000">
                <a:srgbClr val="FFC000"/>
              </a:gs>
              <a:gs pos="100000">
                <a:srgbClr val="FFFF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9" name="Şimşek İşareti 4">
            <a:extLst>
              <a:ext uri="{FF2B5EF4-FFF2-40B4-BE49-F238E27FC236}">
                <a16:creationId xmlns:a16="http://schemas.microsoft.com/office/drawing/2014/main" id="{550BEFF9-3E6C-8E90-2EB1-726A6436D3E3}"/>
              </a:ext>
            </a:extLst>
          </p:cNvPr>
          <p:cNvSpPr/>
          <p:nvPr/>
        </p:nvSpPr>
        <p:spPr>
          <a:xfrm>
            <a:off x="1892300" y="3221038"/>
            <a:ext cx="577850" cy="493712"/>
          </a:xfrm>
          <a:prstGeom prst="lightningBolt">
            <a:avLst/>
          </a:prstGeom>
          <a:gradFill>
            <a:gsLst>
              <a:gs pos="0">
                <a:srgbClr val="C00000"/>
              </a:gs>
              <a:gs pos="44000">
                <a:schemeClr val="accent6"/>
              </a:gs>
              <a:gs pos="74000">
                <a:srgbClr val="FFC000"/>
              </a:gs>
              <a:gs pos="100000">
                <a:srgbClr val="FFFF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20" name="Şimşek İşareti 4">
            <a:extLst>
              <a:ext uri="{FF2B5EF4-FFF2-40B4-BE49-F238E27FC236}">
                <a16:creationId xmlns:a16="http://schemas.microsoft.com/office/drawing/2014/main" id="{0E09EE09-A864-2FDD-341A-0AF53A586914}"/>
              </a:ext>
            </a:extLst>
          </p:cNvPr>
          <p:cNvSpPr/>
          <p:nvPr/>
        </p:nvSpPr>
        <p:spPr>
          <a:xfrm rot="5400000">
            <a:off x="3675063" y="2728912"/>
            <a:ext cx="577850" cy="492125"/>
          </a:xfrm>
          <a:prstGeom prst="lightningBolt">
            <a:avLst/>
          </a:prstGeom>
          <a:gradFill>
            <a:gsLst>
              <a:gs pos="0">
                <a:srgbClr val="C00000"/>
              </a:gs>
              <a:gs pos="44000">
                <a:schemeClr val="accent6"/>
              </a:gs>
              <a:gs pos="74000">
                <a:srgbClr val="FFC000"/>
              </a:gs>
              <a:gs pos="100000">
                <a:srgbClr val="FFFF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0F336065-9103-B70C-E686-1562D8F24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BAEB5B1E-98A8-1CC5-31E0-EC73550A1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3671888"/>
            <a:ext cx="8596312" cy="2370137"/>
          </a:xfrm>
        </p:spPr>
        <p:txBody>
          <a:bodyPr/>
          <a:lstStyle/>
          <a:p>
            <a:endParaRPr lang="tr-TR" altLang="tr-TR"/>
          </a:p>
        </p:txBody>
      </p:sp>
      <p:sp>
        <p:nvSpPr>
          <p:cNvPr id="48131" name="Content Placeholder 3">
            <a:extLst>
              <a:ext uri="{FF2B5EF4-FFF2-40B4-BE49-F238E27FC236}">
                <a16:creationId xmlns:a16="http://schemas.microsoft.com/office/drawing/2014/main" id="{8935DFAE-A1E5-359D-70BE-3EADA306FD9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48132" name="Content Placeholder 4">
            <a:extLst>
              <a:ext uri="{FF2B5EF4-FFF2-40B4-BE49-F238E27FC236}">
                <a16:creationId xmlns:a16="http://schemas.microsoft.com/office/drawing/2014/main" id="{31B7395A-7D09-3E1B-109B-6A52912D5D7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48133" name="Slide Number Placeholder 5">
            <a:extLst>
              <a:ext uri="{FF2B5EF4-FFF2-40B4-BE49-F238E27FC236}">
                <a16:creationId xmlns:a16="http://schemas.microsoft.com/office/drawing/2014/main" id="{D0E80241-4B62-5DC0-6A5A-CB41080E3D9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B6D0B670-125D-0942-8B41-878A0826C433}" type="slidenum">
              <a:rPr lang="en-US" altLang="tr-TR" sz="1400"/>
              <a:pPr/>
              <a:t>15</a:t>
            </a:fld>
            <a:endParaRPr lang="en-US" altLang="tr-TR" sz="1400"/>
          </a:p>
        </p:txBody>
      </p:sp>
      <p:sp>
        <p:nvSpPr>
          <p:cNvPr id="48134" name="Rectangle 8">
            <a:extLst>
              <a:ext uri="{FF2B5EF4-FFF2-40B4-BE49-F238E27FC236}">
                <a16:creationId xmlns:a16="http://schemas.microsoft.com/office/drawing/2014/main" id="{6CC6B3C6-B2B1-8CE7-BD7E-C14F1CE8D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" y="684213"/>
            <a:ext cx="89217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000" b="1"/>
              <a:t>12. Sonuç/lar</a:t>
            </a:r>
          </a:p>
          <a:p>
            <a:r>
              <a:rPr lang="en-US" altLang="tr-TR" sz="2000"/>
              <a:t>-) Kurumun TVHEDS standartlarını sağlayıp sağlamadığına ilişkin bulgular</a:t>
            </a:r>
          </a:p>
          <a:p>
            <a:r>
              <a:rPr lang="en-US" altLang="tr-TR" sz="2000"/>
              <a:t>-) Gelecekte yapılacak ana değerlendirme sürecine ve TVHEDS alt ölçütlerine ne kadar hazır olduğuna ilişkin yeterli bilgi</a:t>
            </a:r>
          </a:p>
          <a:p>
            <a:r>
              <a:rPr lang="en-US" altLang="tr-TR" sz="2000"/>
              <a:t>-) Takımın kurumun TVHEDS standartlarına ne ölçüde hazır olduğuna ilişkin görüşü</a:t>
            </a:r>
          </a:p>
          <a:p>
            <a:endParaRPr lang="en-US" altLang="tr-TR" sz="2000"/>
          </a:p>
          <a:p>
            <a:endParaRPr lang="en-US" altLang="tr-TR" sz="2000"/>
          </a:p>
          <a:p>
            <a:r>
              <a:rPr lang="en-US" altLang="tr-TR" sz="2000" b="1"/>
              <a:t>13.TVHEDS Rubrikleri</a:t>
            </a:r>
          </a:p>
        </p:txBody>
      </p:sp>
      <p:sp>
        <p:nvSpPr>
          <p:cNvPr id="10" name="Line Callout 2 9">
            <a:extLst>
              <a:ext uri="{FF2B5EF4-FFF2-40B4-BE49-F238E27FC236}">
                <a16:creationId xmlns:a16="http://schemas.microsoft.com/office/drawing/2014/main" id="{5BFF8AE5-DACE-6632-8D12-92A0D3057239}"/>
              </a:ext>
            </a:extLst>
          </p:cNvPr>
          <p:cNvSpPr>
            <a:spLocks/>
          </p:cNvSpPr>
          <p:nvPr/>
        </p:nvSpPr>
        <p:spPr bwMode="auto">
          <a:xfrm>
            <a:off x="6180138" y="3757613"/>
            <a:ext cx="2879725" cy="666750"/>
          </a:xfrm>
          <a:prstGeom prst="borderCallout2">
            <a:avLst>
              <a:gd name="adj1" fmla="val 20338"/>
              <a:gd name="adj2" fmla="val 1306"/>
              <a:gd name="adj3" fmla="val 18750"/>
              <a:gd name="adj4" fmla="val -16667"/>
              <a:gd name="adj5" fmla="val -30356"/>
              <a:gd name="adj6" fmla="val -106898"/>
            </a:avLst>
          </a:prstGeom>
          <a:gradFill rotWithShape="1">
            <a:gsLst>
              <a:gs pos="0">
                <a:srgbClr val="5E73CB"/>
              </a:gs>
              <a:gs pos="78000">
                <a:srgbClr val="405ABE"/>
              </a:gs>
              <a:gs pos="100000">
                <a:srgbClr val="405ABE"/>
              </a:gs>
            </a:gsLst>
            <a:lin ang="5400000"/>
          </a:gradFill>
          <a:ln w="12700" cap="rnd">
            <a:solidFill>
              <a:schemeClr val="accent1"/>
            </a:solidFill>
            <a:miter lim="800000"/>
            <a:headEnd/>
            <a:tailEnd/>
          </a:ln>
          <a:effectLst>
            <a:outerShdw blurRad="38100" dist="254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lt1"/>
                </a:solidFill>
                <a:latin typeface="+mn-lt"/>
                <a:ea typeface="+mn-ea"/>
              </a:rPr>
              <a:t>Rubrik</a:t>
            </a:r>
            <a:r>
              <a:rPr lang="en-US" sz="2800" b="1" dirty="0">
                <a:solidFill>
                  <a:schemeClr val="lt1"/>
                </a:solidFill>
                <a:latin typeface="+mn-lt"/>
                <a:ea typeface="+mn-ea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+mn-lt"/>
                <a:ea typeface="+mn-ea"/>
              </a:rPr>
              <a:t>nedir</a:t>
            </a:r>
            <a:r>
              <a:rPr lang="en-US" sz="2800" b="1" dirty="0">
                <a:solidFill>
                  <a:schemeClr val="lt1"/>
                </a:solidFill>
                <a:latin typeface="+mn-lt"/>
                <a:ea typeface="+mn-ea"/>
              </a:rPr>
              <a:t>?</a:t>
            </a:r>
          </a:p>
        </p:txBody>
      </p:sp>
      <p:sp>
        <p:nvSpPr>
          <p:cNvPr id="48136" name="Rectangle 10">
            <a:extLst>
              <a:ext uri="{FF2B5EF4-FFF2-40B4-BE49-F238E27FC236}">
                <a16:creationId xmlns:a16="http://schemas.microsoft.com/office/drawing/2014/main" id="{5980A3CA-3895-A402-AE31-6449873BF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0" y="4705350"/>
            <a:ext cx="71961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000"/>
              </a:spcBef>
              <a:buClr>
                <a:srgbClr val="4E67C8"/>
              </a:buClr>
              <a:buSzPct val="80000"/>
            </a:pPr>
            <a:r>
              <a:rPr lang="en-US" altLang="tr-TR" sz="1800">
                <a:solidFill>
                  <a:srgbClr val="404040"/>
                </a:solidFill>
              </a:rPr>
              <a:t>Rubrik, yapılan çalışmanın hangi ölçütlere göre değerlendirileceğini ve mevcut performansın hangi puana/karara denk geldiğini gösteren puanlama aracıdır. Rubrik kullanılarak mevcut durum/performans daha önceden belirlenmiş ölçütlere göre objektif değerlendirilebilir.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51BF1B1A-E758-0763-9CFF-0F90F6931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111CE46D-3A4B-9F6D-DE0D-BB80CCD56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49155" name="Content Placeholder 3">
            <a:extLst>
              <a:ext uri="{FF2B5EF4-FFF2-40B4-BE49-F238E27FC236}">
                <a16:creationId xmlns:a16="http://schemas.microsoft.com/office/drawing/2014/main" id="{6AFB3850-AB9C-2704-25B6-50D86D63CBB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49156" name="Content Placeholder 4">
            <a:extLst>
              <a:ext uri="{FF2B5EF4-FFF2-40B4-BE49-F238E27FC236}">
                <a16:creationId xmlns:a16="http://schemas.microsoft.com/office/drawing/2014/main" id="{CAB9C02E-2858-BD46-9728-154D4E8F867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49157" name="Slide Number Placeholder 5">
            <a:extLst>
              <a:ext uri="{FF2B5EF4-FFF2-40B4-BE49-F238E27FC236}">
                <a16:creationId xmlns:a16="http://schemas.microsoft.com/office/drawing/2014/main" id="{A4B17DEC-726C-DD96-DFFE-BA157422C1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E86D9A43-9472-C041-9CDF-3D22128E99E2}" type="slidenum">
              <a:rPr lang="en-US" altLang="tr-TR" sz="1400"/>
              <a:pPr/>
              <a:t>16</a:t>
            </a:fld>
            <a:endParaRPr lang="en-US" altLang="tr-TR" sz="1400"/>
          </a:p>
        </p:txBody>
      </p:sp>
      <p:pic>
        <p:nvPicPr>
          <p:cNvPr id="49158" name="Picture 7" descr="Ekran Resmi 2022-05-27 20.31.18.png">
            <a:extLst>
              <a:ext uri="{FF2B5EF4-FFF2-40B4-BE49-F238E27FC236}">
                <a16:creationId xmlns:a16="http://schemas.microsoft.com/office/drawing/2014/main" id="{C30C3297-A9A2-1F8C-7320-768FB888B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85"/>
          <a:stretch>
            <a:fillRect/>
          </a:stretch>
        </p:blipFill>
        <p:spPr bwMode="auto">
          <a:xfrm>
            <a:off x="419100" y="257175"/>
            <a:ext cx="10887075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805373E5-7FC0-7B09-8731-931A94D7D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8" y="328613"/>
            <a:ext cx="9398000" cy="1320800"/>
          </a:xfrm>
        </p:spPr>
        <p:txBody>
          <a:bodyPr>
            <a:normAutofit fontScale="90000"/>
          </a:bodyPr>
          <a:lstStyle/>
          <a:p>
            <a:r>
              <a:rPr lang="en-US" altLang="tr-TR" sz="2800" dirty="0" err="1">
                <a:solidFill>
                  <a:schemeClr val="tx1"/>
                </a:solidFill>
              </a:rPr>
              <a:t>Rubrikler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b="1" u="sng" dirty="0" err="1">
                <a:solidFill>
                  <a:srgbClr val="800000"/>
                </a:solidFill>
              </a:rPr>
              <a:t>kanıt</a:t>
            </a:r>
            <a:r>
              <a:rPr lang="en-US" altLang="tr-TR" sz="2800" dirty="0">
                <a:solidFill>
                  <a:srgbClr val="800000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üzerinden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değerlendirilir</a:t>
            </a:r>
            <a:r>
              <a:rPr lang="en-US" altLang="tr-TR" sz="2800" dirty="0">
                <a:solidFill>
                  <a:schemeClr val="tx1"/>
                </a:solidFill>
              </a:rPr>
              <a:t>! Bu </a:t>
            </a:r>
            <a:r>
              <a:rPr lang="en-US" altLang="tr-TR" sz="2800" dirty="0" err="1">
                <a:solidFill>
                  <a:schemeClr val="tx1"/>
                </a:solidFill>
              </a:rPr>
              <a:t>kanıtları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sunmak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kurumun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sorumluluğudur</a:t>
            </a:r>
            <a:r>
              <a:rPr lang="en-US" altLang="tr-TR" sz="2800" dirty="0">
                <a:solidFill>
                  <a:schemeClr val="tx1"/>
                </a:solidFill>
              </a:rPr>
              <a:t>. </a:t>
            </a:r>
            <a:r>
              <a:rPr lang="en-US" altLang="tr-TR" sz="2800" dirty="0" err="1">
                <a:solidFill>
                  <a:schemeClr val="tx1"/>
                </a:solidFill>
              </a:rPr>
              <a:t>Ancak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değerlendirici</a:t>
            </a:r>
            <a:r>
              <a:rPr lang="en-US" altLang="tr-TR" sz="2800" dirty="0">
                <a:solidFill>
                  <a:schemeClr val="tx1"/>
                </a:solidFill>
              </a:rPr>
              <a:t> de </a:t>
            </a:r>
            <a:r>
              <a:rPr lang="en-US" altLang="tr-TR" sz="2800" dirty="0" err="1">
                <a:solidFill>
                  <a:schemeClr val="tx1"/>
                </a:solidFill>
              </a:rPr>
              <a:t>ziyaret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öncesi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veya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sırasında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bu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kanıtları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talep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etmelidir</a:t>
            </a:r>
            <a:r>
              <a:rPr lang="en-US" altLang="tr-TR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0178" name="Content Placeholder 3">
            <a:extLst>
              <a:ext uri="{FF2B5EF4-FFF2-40B4-BE49-F238E27FC236}">
                <a16:creationId xmlns:a16="http://schemas.microsoft.com/office/drawing/2014/main" id="{9E7AD4D8-E136-08AD-E4D2-EDED21A6FE9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0179" name="Content Placeholder 4">
            <a:extLst>
              <a:ext uri="{FF2B5EF4-FFF2-40B4-BE49-F238E27FC236}">
                <a16:creationId xmlns:a16="http://schemas.microsoft.com/office/drawing/2014/main" id="{A45E1BC7-E1A1-F401-F487-D7EF6B08F08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0180" name="Slide Number Placeholder 5">
            <a:extLst>
              <a:ext uri="{FF2B5EF4-FFF2-40B4-BE49-F238E27FC236}">
                <a16:creationId xmlns:a16="http://schemas.microsoft.com/office/drawing/2014/main" id="{CC9712BA-2A52-BD36-C165-403B081DAE4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84EBB97D-9B00-E84D-B96E-AF6A123057AB}" type="slidenum">
              <a:rPr lang="en-US" altLang="tr-TR" sz="1400"/>
              <a:pPr/>
              <a:t>17</a:t>
            </a:fld>
            <a:endParaRPr lang="en-US" altLang="tr-TR" sz="1400"/>
          </a:p>
        </p:txBody>
      </p:sp>
      <p:sp>
        <p:nvSpPr>
          <p:cNvPr id="50181" name="Rectangle 6">
            <a:extLst>
              <a:ext uri="{FF2B5EF4-FFF2-40B4-BE49-F238E27FC236}">
                <a16:creationId xmlns:a16="http://schemas.microsoft.com/office/drawing/2014/main" id="{FC347E03-A2BC-D4C2-39C0-624AE9DF4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2297113"/>
            <a:ext cx="85613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n-US" altLang="tr-TR" sz="2000" dirty="0"/>
              <a:t>1.5 </a:t>
            </a:r>
            <a:r>
              <a:rPr lang="en-US" altLang="tr-TR" sz="2000" dirty="0" err="1"/>
              <a:t>Kurum</a:t>
            </a:r>
            <a:r>
              <a:rPr lang="en-US" altLang="tr-TR" sz="2000" dirty="0"/>
              <a:t>, </a:t>
            </a:r>
            <a:r>
              <a:rPr lang="en-US" altLang="tr-TR" sz="2000" b="1" dirty="0" err="1"/>
              <a:t>paydaşlarıyla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ve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toplumla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etkileşime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girdiğine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dair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kanıt</a:t>
            </a:r>
            <a:r>
              <a:rPr lang="en-US" altLang="tr-TR" sz="2000" b="1" dirty="0"/>
              <a:t> </a:t>
            </a:r>
            <a:r>
              <a:rPr lang="en-US" altLang="tr-TR" sz="2000" dirty="0" err="1"/>
              <a:t>sağlamalıdır</a:t>
            </a:r>
            <a:r>
              <a:rPr lang="en-US" altLang="tr-TR" sz="2000" dirty="0"/>
              <a:t>. Bu </a:t>
            </a:r>
            <a:r>
              <a:rPr lang="en-US" altLang="tr-TR" sz="2000" dirty="0" err="1"/>
              <a:t>tür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kamu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bilgileri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açık</a:t>
            </a:r>
            <a:r>
              <a:rPr lang="en-US" altLang="tr-TR" sz="2000" dirty="0"/>
              <a:t>, </a:t>
            </a:r>
            <a:r>
              <a:rPr lang="en-US" altLang="tr-TR" sz="2000" dirty="0" err="1"/>
              <a:t>nesnel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kolayca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erişilebilir</a:t>
            </a:r>
            <a:r>
              <a:rPr lang="en-US" altLang="tr-TR" sz="2000" dirty="0"/>
              <a:t> </a:t>
            </a:r>
            <a:r>
              <a:rPr lang="en-US" altLang="tr-TR" sz="2000" dirty="0" err="1"/>
              <a:t>olmalıdır</a:t>
            </a:r>
            <a:r>
              <a:rPr lang="en-US" altLang="tr-TR" sz="2000" dirty="0"/>
              <a:t>. </a:t>
            </a:r>
          </a:p>
        </p:txBody>
      </p:sp>
      <p:sp>
        <p:nvSpPr>
          <p:cNvPr id="50182" name="Rectangle 7">
            <a:extLst>
              <a:ext uri="{FF2B5EF4-FFF2-40B4-BE49-F238E27FC236}">
                <a16:creationId xmlns:a16="http://schemas.microsoft.com/office/drawing/2014/main" id="{A8A44C4F-D739-73F3-C034-93BCBB395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783013"/>
            <a:ext cx="9259888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n-US" altLang="tr-TR" sz="1800" dirty="0"/>
              <a:t>3.3 Program </a:t>
            </a:r>
            <a:r>
              <a:rPr lang="en-US" altLang="tr-TR" sz="1800" dirty="0" err="1"/>
              <a:t>öğrenme</a:t>
            </a:r>
            <a:r>
              <a:rPr lang="en-US" altLang="tr-TR" sz="1800" dirty="0"/>
              <a:t> </a:t>
            </a:r>
            <a:r>
              <a:rPr lang="en-US" altLang="tr-TR" sz="1800" dirty="0" err="1"/>
              <a:t>kazanımları</a:t>
            </a:r>
            <a:r>
              <a:rPr lang="en-US" altLang="tr-TR" sz="1800" dirty="0"/>
              <a:t>;</a:t>
            </a:r>
          </a:p>
          <a:p>
            <a:pPr algn="just"/>
            <a:r>
              <a:rPr lang="en-US" altLang="tr-TR" sz="1800" dirty="0"/>
              <a:t> </a:t>
            </a:r>
            <a:r>
              <a:rPr lang="en-US" altLang="tr-TR" sz="1800" dirty="0" err="1"/>
              <a:t>bütünleşik</a:t>
            </a:r>
            <a:r>
              <a:rPr lang="en-US" altLang="tr-TR" sz="1800" dirty="0"/>
              <a:t> </a:t>
            </a:r>
            <a:r>
              <a:rPr lang="en-US" altLang="tr-TR" sz="1800" dirty="0" err="1"/>
              <a:t>bir</a:t>
            </a:r>
            <a:r>
              <a:rPr lang="en-US" altLang="tr-TR" sz="1800" dirty="0"/>
              <a:t> </a:t>
            </a:r>
            <a:r>
              <a:rPr lang="en-US" altLang="tr-TR" sz="1800" dirty="0" err="1"/>
              <a:t>çerçeve</a:t>
            </a:r>
            <a:r>
              <a:rPr lang="en-US" altLang="tr-TR" sz="1800" dirty="0"/>
              <a:t> </a:t>
            </a:r>
            <a:r>
              <a:rPr lang="en-US" altLang="tr-TR" sz="1800" dirty="0" err="1"/>
              <a:t>oluşturmak</a:t>
            </a:r>
            <a:r>
              <a:rPr lang="en-US" altLang="tr-TR" sz="1800" dirty="0"/>
              <a:t> </a:t>
            </a:r>
            <a:r>
              <a:rPr lang="en-US" altLang="tr-TR" sz="1800" dirty="0" err="1"/>
              <a:t>için</a:t>
            </a:r>
            <a:r>
              <a:rPr lang="en-US" altLang="tr-TR" sz="1800" dirty="0"/>
              <a:t> </a:t>
            </a:r>
            <a:r>
              <a:rPr lang="en-US" altLang="tr-TR" sz="1800" dirty="0" err="1"/>
              <a:t>lisans</a:t>
            </a:r>
            <a:r>
              <a:rPr lang="en-US" altLang="tr-TR" sz="1800" dirty="0"/>
              <a:t> </a:t>
            </a:r>
            <a:r>
              <a:rPr lang="en-US" altLang="tr-TR" sz="1800" dirty="0" err="1"/>
              <a:t>programının</a:t>
            </a:r>
            <a:r>
              <a:rPr lang="en-US" altLang="tr-TR" sz="1800" dirty="0"/>
              <a:t> </a:t>
            </a:r>
            <a:r>
              <a:rPr lang="en-US" altLang="tr-TR" sz="1800" dirty="0" err="1"/>
              <a:t>tüm</a:t>
            </a:r>
            <a:r>
              <a:rPr lang="en-US" altLang="tr-TR" sz="1800" dirty="0"/>
              <a:t> </a:t>
            </a:r>
            <a:r>
              <a:rPr lang="en-US" altLang="tr-TR" sz="1800" dirty="0" err="1"/>
              <a:t>içeriğinin</a:t>
            </a:r>
            <a:r>
              <a:rPr lang="en-US" altLang="tr-TR" sz="1800" dirty="0"/>
              <a:t>, </a:t>
            </a:r>
            <a:r>
              <a:rPr lang="en-US" altLang="tr-TR" sz="1800" b="1" dirty="0" err="1"/>
              <a:t>öğretiminin</a:t>
            </a:r>
            <a:r>
              <a:rPr lang="en-US" altLang="tr-TR" sz="1800" b="1" dirty="0"/>
              <a:t>, </a:t>
            </a:r>
            <a:r>
              <a:rPr lang="en-US" altLang="tr-TR" sz="1800" b="1" dirty="0" err="1"/>
              <a:t>öğrenilmesinin</a:t>
            </a:r>
            <a:r>
              <a:rPr lang="en-US" altLang="tr-TR" sz="1800" b="1" dirty="0"/>
              <a:t> </a:t>
            </a:r>
            <a:r>
              <a:rPr lang="en-US" altLang="tr-TR" sz="1800" b="1" dirty="0" err="1"/>
              <a:t>ve</a:t>
            </a:r>
            <a:r>
              <a:rPr lang="en-US" altLang="tr-TR" sz="1800" b="1" dirty="0"/>
              <a:t> </a:t>
            </a:r>
            <a:r>
              <a:rPr lang="en-US" altLang="tr-TR" sz="1800" b="1" dirty="0" err="1"/>
              <a:t>değerlendirme</a:t>
            </a:r>
            <a:r>
              <a:rPr lang="en-US" altLang="tr-TR" sz="1800" b="1" dirty="0"/>
              <a:t> </a:t>
            </a:r>
            <a:r>
              <a:rPr lang="en-US" altLang="tr-TR" sz="1800" b="1" dirty="0" err="1"/>
              <a:t>faaliyetlerinin</a:t>
            </a:r>
            <a:r>
              <a:rPr lang="en-US" altLang="tr-TR" sz="1800" b="1" dirty="0"/>
              <a:t> </a:t>
            </a:r>
            <a:r>
              <a:rPr lang="en-US" altLang="tr-TR" sz="1800" b="1" dirty="0" err="1"/>
              <a:t>etkin</a:t>
            </a:r>
            <a:r>
              <a:rPr lang="en-US" altLang="tr-TR" sz="1800" b="1" dirty="0"/>
              <a:t> </a:t>
            </a:r>
            <a:r>
              <a:rPr lang="en-US" altLang="tr-TR" sz="1800" b="1" dirty="0" err="1"/>
              <a:t>bir</a:t>
            </a:r>
            <a:r>
              <a:rPr lang="en-US" altLang="tr-TR" sz="1800" b="1" dirty="0"/>
              <a:t> </a:t>
            </a:r>
            <a:r>
              <a:rPr lang="en-US" altLang="tr-TR" sz="1800" b="1" dirty="0" err="1"/>
              <a:t>şekilde</a:t>
            </a:r>
            <a:r>
              <a:rPr lang="en-US" altLang="tr-TR" sz="1800" b="1" dirty="0"/>
              <a:t> </a:t>
            </a:r>
            <a:r>
              <a:rPr lang="en-US" altLang="tr-TR" sz="1800" b="1" dirty="0" err="1"/>
              <a:t>örtüşmesi</a:t>
            </a:r>
            <a:r>
              <a:rPr lang="en-US" altLang="tr-TR" sz="1800" dirty="0"/>
              <a:t> </a:t>
            </a:r>
            <a:r>
              <a:rPr lang="en-US" altLang="tr-TR" sz="1800" dirty="0" err="1"/>
              <a:t>sağlamalıdır</a:t>
            </a:r>
            <a:r>
              <a:rPr lang="en-US" altLang="tr-TR" sz="1800" dirty="0"/>
              <a:t>.</a:t>
            </a:r>
          </a:p>
          <a:p>
            <a:pPr algn="just"/>
            <a:r>
              <a:rPr lang="en-US" altLang="tr-TR" sz="1800" dirty="0"/>
              <a:t> </a:t>
            </a:r>
            <a:r>
              <a:rPr lang="en-US" altLang="tr-TR" sz="1800" b="1" dirty="0"/>
              <a:t>İlk </a:t>
            </a:r>
            <a:r>
              <a:rPr lang="en-US" altLang="tr-TR" sz="1800" b="1" dirty="0" err="1"/>
              <a:t>Gün</a:t>
            </a:r>
            <a:r>
              <a:rPr lang="en-US" altLang="tr-TR" sz="1800" b="1" dirty="0"/>
              <a:t> </a:t>
            </a:r>
            <a:r>
              <a:rPr lang="en-US" altLang="tr-TR" sz="1800" b="1" dirty="0" err="1"/>
              <a:t>Yeterliklerinin</a:t>
            </a:r>
            <a:r>
              <a:rPr lang="en-US" altLang="tr-TR" sz="1800" b="1" dirty="0"/>
              <a:t> </a:t>
            </a:r>
            <a:r>
              <a:rPr lang="en-US" altLang="tr-TR" sz="1800" b="1" dirty="0" err="1"/>
              <a:t>bir</a:t>
            </a:r>
            <a:r>
              <a:rPr lang="en-US" altLang="tr-TR" sz="1800" b="1" dirty="0"/>
              <a:t> </a:t>
            </a:r>
            <a:r>
              <a:rPr lang="en-US" altLang="tr-TR" sz="1800" b="1" dirty="0" err="1"/>
              <a:t>tanımını</a:t>
            </a:r>
            <a:r>
              <a:rPr lang="en-US" altLang="tr-TR" sz="1800" b="1" dirty="0"/>
              <a:t> </a:t>
            </a:r>
            <a:r>
              <a:rPr lang="en-US" altLang="tr-TR" sz="1800" b="1" dirty="0" err="1"/>
              <a:t>içermelidir</a:t>
            </a:r>
            <a:r>
              <a:rPr lang="en-US" altLang="tr-TR" sz="1800" b="1" dirty="0"/>
              <a:t>, </a:t>
            </a:r>
            <a:r>
              <a:rPr lang="en-US" altLang="tr-TR" sz="1800" dirty="0" err="1"/>
              <a:t>bireysel</a:t>
            </a:r>
            <a:r>
              <a:rPr lang="en-US" altLang="tr-TR" sz="1800" dirty="0"/>
              <a:t> </a:t>
            </a:r>
            <a:r>
              <a:rPr lang="en-US" altLang="tr-TR" sz="1800" dirty="0" err="1"/>
              <a:t>çalışma</a:t>
            </a:r>
            <a:r>
              <a:rPr lang="en-US" altLang="tr-TR" sz="1800" dirty="0"/>
              <a:t> </a:t>
            </a:r>
            <a:r>
              <a:rPr lang="en-US" altLang="tr-TR" sz="1800" dirty="0" err="1"/>
              <a:t>birimlerinin</a:t>
            </a:r>
            <a:r>
              <a:rPr lang="en-US" altLang="tr-TR" sz="1800" dirty="0"/>
              <a:t> </a:t>
            </a:r>
            <a:r>
              <a:rPr lang="en-US" altLang="tr-TR" sz="1800" dirty="0" err="1"/>
              <a:t>amaçları</a:t>
            </a:r>
            <a:r>
              <a:rPr lang="en-US" altLang="tr-TR" sz="1800" dirty="0"/>
              <a:t> </a:t>
            </a:r>
            <a:r>
              <a:rPr lang="en-US" altLang="tr-TR" sz="1800" dirty="0" err="1"/>
              <a:t>ve</a:t>
            </a:r>
            <a:r>
              <a:rPr lang="en-US" altLang="tr-TR" sz="1800" dirty="0"/>
              <a:t> </a:t>
            </a:r>
            <a:r>
              <a:rPr lang="en-US" altLang="tr-TR" sz="1800" dirty="0" err="1"/>
              <a:t>öğrenme</a:t>
            </a:r>
            <a:r>
              <a:rPr lang="en-US" altLang="tr-TR" sz="1800" dirty="0"/>
              <a:t> </a:t>
            </a:r>
            <a:r>
              <a:rPr lang="en-US" altLang="tr-TR" sz="1800" dirty="0" err="1"/>
              <a:t>sonuçları</a:t>
            </a:r>
            <a:r>
              <a:rPr lang="en-US" altLang="tr-TR" sz="1800" dirty="0"/>
              <a:t> </a:t>
            </a:r>
            <a:r>
              <a:rPr lang="en-US" altLang="tr-TR" sz="1800" dirty="0" err="1"/>
              <a:t>için</a:t>
            </a:r>
            <a:r>
              <a:rPr lang="en-US" altLang="tr-TR" sz="1800" dirty="0"/>
              <a:t> </a:t>
            </a:r>
            <a:r>
              <a:rPr lang="en-US" altLang="tr-TR" sz="1800" dirty="0" err="1"/>
              <a:t>temel</a:t>
            </a:r>
            <a:r>
              <a:rPr lang="en-US" altLang="tr-TR" sz="1800" dirty="0"/>
              <a:t> </a:t>
            </a:r>
            <a:r>
              <a:rPr lang="en-US" altLang="tr-TR" sz="1800" dirty="0" err="1"/>
              <a:t>oluşturmalıdır</a:t>
            </a:r>
            <a:r>
              <a:rPr lang="en-US" altLang="tr-TR" sz="1800" dirty="0"/>
              <a:t>.</a:t>
            </a:r>
          </a:p>
          <a:p>
            <a:pPr algn="just"/>
            <a:r>
              <a:rPr lang="en-US" altLang="tr-TR" sz="1800" dirty="0"/>
              <a:t> </a:t>
            </a:r>
            <a:r>
              <a:rPr lang="en-US" altLang="tr-TR" sz="1800" b="1" dirty="0" err="1"/>
              <a:t>personel</a:t>
            </a:r>
            <a:r>
              <a:rPr lang="en-US" altLang="tr-TR" sz="1800" b="1" dirty="0"/>
              <a:t> </a:t>
            </a:r>
            <a:r>
              <a:rPr lang="en-US" altLang="tr-TR" sz="1800" b="1" dirty="0" err="1"/>
              <a:t>ve</a:t>
            </a:r>
            <a:r>
              <a:rPr lang="en-US" altLang="tr-TR" sz="1800" b="1" dirty="0"/>
              <a:t> </a:t>
            </a:r>
            <a:r>
              <a:rPr lang="en-US" altLang="tr-TR" sz="1800" b="1" dirty="0" err="1"/>
              <a:t>öğrenciler</a:t>
            </a:r>
            <a:r>
              <a:rPr lang="en-US" altLang="tr-TR" sz="1800" b="1" dirty="0"/>
              <a:t> </a:t>
            </a:r>
            <a:r>
              <a:rPr lang="en-US" altLang="tr-TR" sz="1800" b="1" dirty="0" err="1"/>
              <a:t>arasında</a:t>
            </a:r>
            <a:r>
              <a:rPr lang="en-US" altLang="tr-TR" sz="1800" b="1" dirty="0"/>
              <a:t> </a:t>
            </a:r>
            <a:r>
              <a:rPr lang="en-US" altLang="tr-TR" sz="1800" b="1" dirty="0" err="1"/>
              <a:t>etkileşim</a:t>
            </a:r>
            <a:r>
              <a:rPr lang="en-US" altLang="tr-TR" sz="1800" b="1" dirty="0"/>
              <a:t> </a:t>
            </a:r>
            <a:r>
              <a:rPr lang="en-US" altLang="tr-TR" sz="1800" dirty="0" err="1"/>
              <a:t>olmalıdır</a:t>
            </a:r>
            <a:r>
              <a:rPr lang="en-US" altLang="tr-TR" sz="1800" dirty="0"/>
              <a:t>.</a:t>
            </a:r>
          </a:p>
          <a:p>
            <a:pPr algn="just"/>
            <a:r>
              <a:rPr lang="en-US" altLang="tr-TR" sz="1800" dirty="0"/>
              <a:t> </a:t>
            </a:r>
            <a:r>
              <a:rPr lang="en-US" altLang="tr-TR" sz="1800" dirty="0" err="1"/>
              <a:t>yeterli</a:t>
            </a:r>
            <a:r>
              <a:rPr lang="en-US" altLang="tr-TR" sz="1800" dirty="0"/>
              <a:t> </a:t>
            </a:r>
            <a:r>
              <a:rPr lang="en-US" altLang="tr-TR" sz="1800" dirty="0" err="1"/>
              <a:t>ve</a:t>
            </a:r>
            <a:r>
              <a:rPr lang="en-US" altLang="tr-TR" sz="1800" dirty="0"/>
              <a:t> </a:t>
            </a:r>
            <a:r>
              <a:rPr lang="en-US" altLang="tr-TR" sz="1800" dirty="0" err="1"/>
              <a:t>etkin</a:t>
            </a:r>
            <a:r>
              <a:rPr lang="en-US" altLang="tr-TR" sz="1800" dirty="0"/>
              <a:t> </a:t>
            </a:r>
            <a:r>
              <a:rPr lang="en-US" altLang="tr-TR" sz="1800" dirty="0" err="1"/>
              <a:t>olmasının</a:t>
            </a:r>
            <a:r>
              <a:rPr lang="en-US" altLang="tr-TR" sz="1800" dirty="0"/>
              <a:t> </a:t>
            </a:r>
            <a:r>
              <a:rPr lang="en-US" altLang="tr-TR" sz="1800" dirty="0" err="1"/>
              <a:t>sağlanması</a:t>
            </a:r>
            <a:r>
              <a:rPr lang="en-US" altLang="tr-TR" sz="1800" dirty="0"/>
              <a:t> </a:t>
            </a:r>
            <a:r>
              <a:rPr lang="en-US" altLang="tr-TR" sz="1800" dirty="0" err="1"/>
              <a:t>için</a:t>
            </a:r>
            <a:r>
              <a:rPr lang="en-US" altLang="tr-TR" sz="1800" dirty="0"/>
              <a:t> </a:t>
            </a:r>
            <a:r>
              <a:rPr lang="en-US" altLang="tr-TR" sz="1800" dirty="0" err="1"/>
              <a:t>düzenli</a:t>
            </a:r>
            <a:r>
              <a:rPr lang="en-US" altLang="tr-TR" sz="1800" dirty="0"/>
              <a:t> </a:t>
            </a:r>
            <a:r>
              <a:rPr lang="en-US" altLang="tr-TR" sz="1800" dirty="0" err="1"/>
              <a:t>olarak</a:t>
            </a:r>
            <a:r>
              <a:rPr lang="en-US" altLang="tr-TR" sz="1800" dirty="0"/>
              <a:t> </a:t>
            </a:r>
            <a:r>
              <a:rPr lang="en-US" altLang="tr-TR" sz="1800" b="1" dirty="0" err="1"/>
              <a:t>gözden</a:t>
            </a:r>
            <a:r>
              <a:rPr lang="en-US" altLang="tr-TR" sz="1800" b="1" dirty="0"/>
              <a:t> </a:t>
            </a:r>
            <a:r>
              <a:rPr lang="en-US" altLang="tr-TR" sz="1800" b="1" dirty="0" err="1"/>
              <a:t>geçirilmeli</a:t>
            </a:r>
            <a:r>
              <a:rPr lang="en-US" altLang="tr-TR" sz="1800" b="1" dirty="0"/>
              <a:t>, </a:t>
            </a:r>
            <a:r>
              <a:rPr lang="en-US" altLang="tr-TR" sz="1800" b="1" dirty="0" err="1"/>
              <a:t>yönetilmeli</a:t>
            </a:r>
            <a:r>
              <a:rPr lang="en-US" altLang="tr-TR" sz="1800" b="1" dirty="0"/>
              <a:t> </a:t>
            </a:r>
            <a:r>
              <a:rPr lang="en-US" altLang="tr-TR" sz="1800" b="1" dirty="0" err="1"/>
              <a:t>ve</a:t>
            </a:r>
            <a:r>
              <a:rPr lang="en-US" altLang="tr-TR" sz="1800" b="1" dirty="0"/>
              <a:t> </a:t>
            </a:r>
            <a:r>
              <a:rPr lang="en-US" altLang="tr-TR" sz="1800" b="1" dirty="0" err="1"/>
              <a:t>güncellenmelidir</a:t>
            </a:r>
            <a:r>
              <a:rPr lang="en-US" altLang="tr-TR" sz="1800" b="1" dirty="0"/>
              <a:t>.</a:t>
            </a:r>
          </a:p>
        </p:txBody>
      </p:sp>
      <p:sp>
        <p:nvSpPr>
          <p:cNvPr id="50183" name="Rectangle 8">
            <a:extLst>
              <a:ext uri="{FF2B5EF4-FFF2-40B4-BE49-F238E27FC236}">
                <a16:creationId xmlns:a16="http://schemas.microsoft.com/office/drawing/2014/main" id="{31EEFEF2-67AF-56F1-FB8B-E14968846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788" y="3506850"/>
            <a:ext cx="2432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1800" b="1" dirty="0" err="1"/>
              <a:t>Standart</a:t>
            </a:r>
            <a:r>
              <a:rPr lang="en-US" altLang="tr-TR" sz="1800" b="1" dirty="0"/>
              <a:t> 3. </a:t>
            </a:r>
            <a:r>
              <a:rPr lang="en-US" altLang="tr-TR" sz="1800" b="1" dirty="0" err="1"/>
              <a:t>Müfredat</a:t>
            </a:r>
            <a:endParaRPr lang="en-US" altLang="tr-TR" sz="1800" b="1" dirty="0"/>
          </a:p>
        </p:txBody>
      </p:sp>
      <p:sp>
        <p:nvSpPr>
          <p:cNvPr id="50184" name="Rectangle 9">
            <a:extLst>
              <a:ext uri="{FF2B5EF4-FFF2-40B4-BE49-F238E27FC236}">
                <a16:creationId xmlns:a16="http://schemas.microsoft.com/office/drawing/2014/main" id="{B4417B07-A48F-E0E1-3D03-49070785A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1893885"/>
            <a:ext cx="7016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000" b="1" dirty="0" err="1"/>
              <a:t>Standart</a:t>
            </a:r>
            <a:r>
              <a:rPr lang="en-US" altLang="tr-TR" sz="2000" b="1" dirty="0"/>
              <a:t> 1: </a:t>
            </a:r>
            <a:r>
              <a:rPr lang="en-US" altLang="tr-TR" sz="2000" b="1" dirty="0" err="1"/>
              <a:t>Amaçlar</a:t>
            </a:r>
            <a:r>
              <a:rPr lang="en-US" altLang="tr-TR" sz="2000" b="1" dirty="0"/>
              <a:t>, </a:t>
            </a:r>
            <a:r>
              <a:rPr lang="en-US" altLang="tr-TR" sz="2000" b="1" dirty="0" err="1"/>
              <a:t>Örgütlenme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ve</a:t>
            </a:r>
            <a:r>
              <a:rPr lang="en-US" altLang="tr-TR" sz="2000" b="1" dirty="0"/>
              <a:t> KG </a:t>
            </a:r>
            <a:r>
              <a:rPr lang="en-US" altLang="tr-TR" sz="2000" b="1" dirty="0" err="1"/>
              <a:t>Politikası</a:t>
            </a:r>
            <a:endParaRPr lang="en-US" altLang="tr-TR" sz="2000" b="1" dirty="0"/>
          </a:p>
        </p:txBody>
      </p:sp>
      <p:sp>
        <p:nvSpPr>
          <p:cNvPr id="50185" name="TextBox 10">
            <a:extLst>
              <a:ext uri="{FF2B5EF4-FFF2-40B4-BE49-F238E27FC236}">
                <a16:creationId xmlns:a16="http://schemas.microsoft.com/office/drawing/2014/main" id="{7CED2B30-4FBC-D82B-8CB7-453E0D536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0138" y="5588000"/>
            <a:ext cx="1112837" cy="52387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800" b="1"/>
              <a:t>PUKÖ</a:t>
            </a:r>
            <a:endParaRPr lang="en-US" altLang="tr-TR" sz="1800" b="1"/>
          </a:p>
        </p:txBody>
      </p:sp>
      <p:pic>
        <p:nvPicPr>
          <p:cNvPr id="50186" name="Picture 11" descr="images (1).jpeg">
            <a:extLst>
              <a:ext uri="{FF2B5EF4-FFF2-40B4-BE49-F238E27FC236}">
                <a16:creationId xmlns:a16="http://schemas.microsoft.com/office/drawing/2014/main" id="{78F4E4FD-9D3B-9D7C-B730-732ABCE29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275" y="0"/>
            <a:ext cx="262572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  <p:bldP spid="50182" grpId="0"/>
      <p:bldP spid="50183" grpId="0"/>
      <p:bldP spid="501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805373E5-7FC0-7B09-8731-931A94D7D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8" y="328613"/>
            <a:ext cx="9398000" cy="1320800"/>
          </a:xfrm>
        </p:spPr>
        <p:txBody>
          <a:bodyPr>
            <a:normAutofit fontScale="90000"/>
          </a:bodyPr>
          <a:lstStyle/>
          <a:p>
            <a:r>
              <a:rPr lang="en-US" altLang="tr-TR" sz="2800" dirty="0" err="1">
                <a:solidFill>
                  <a:schemeClr val="tx1"/>
                </a:solidFill>
              </a:rPr>
              <a:t>Rubrikler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b="1" u="sng" dirty="0" err="1">
                <a:solidFill>
                  <a:srgbClr val="800000"/>
                </a:solidFill>
              </a:rPr>
              <a:t>kanıt</a:t>
            </a:r>
            <a:r>
              <a:rPr lang="en-US" altLang="tr-TR" sz="2800" dirty="0">
                <a:solidFill>
                  <a:srgbClr val="800000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üzerinden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değerlendirilir</a:t>
            </a:r>
            <a:r>
              <a:rPr lang="en-US" altLang="tr-TR" sz="2800" dirty="0">
                <a:solidFill>
                  <a:schemeClr val="tx1"/>
                </a:solidFill>
              </a:rPr>
              <a:t>! Bu </a:t>
            </a:r>
            <a:r>
              <a:rPr lang="en-US" altLang="tr-TR" sz="2800" dirty="0" err="1">
                <a:solidFill>
                  <a:schemeClr val="tx1"/>
                </a:solidFill>
              </a:rPr>
              <a:t>kanıtları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sunmak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kurumun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sorumluluğudur</a:t>
            </a:r>
            <a:r>
              <a:rPr lang="en-US" altLang="tr-TR" sz="2800" dirty="0">
                <a:solidFill>
                  <a:schemeClr val="tx1"/>
                </a:solidFill>
              </a:rPr>
              <a:t>. </a:t>
            </a:r>
            <a:r>
              <a:rPr lang="en-US" altLang="tr-TR" sz="2800" dirty="0" err="1">
                <a:solidFill>
                  <a:schemeClr val="tx1"/>
                </a:solidFill>
              </a:rPr>
              <a:t>Ancak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değerlendirici</a:t>
            </a:r>
            <a:r>
              <a:rPr lang="en-US" altLang="tr-TR" sz="2800" dirty="0">
                <a:solidFill>
                  <a:schemeClr val="tx1"/>
                </a:solidFill>
              </a:rPr>
              <a:t> de </a:t>
            </a:r>
            <a:r>
              <a:rPr lang="en-US" altLang="tr-TR" sz="2800" dirty="0" err="1">
                <a:solidFill>
                  <a:schemeClr val="tx1"/>
                </a:solidFill>
              </a:rPr>
              <a:t>ziyaret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öncesi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veya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sırasında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bu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kanıtları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talep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etmelidir</a:t>
            </a:r>
            <a:r>
              <a:rPr lang="en-US" altLang="tr-TR" sz="2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" name="İçerik Yer Tutucusu 2" descr="metin, vektör grafikler içeren bir resim&#10;&#10;Açıklama otomatik olarak oluşturuldu">
            <a:extLst>
              <a:ext uri="{FF2B5EF4-FFF2-40B4-BE49-F238E27FC236}">
                <a16:creationId xmlns:a16="http://schemas.microsoft.com/office/drawing/2014/main" id="{619B4961-50F9-A417-C489-C2B73ECDF9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3313112" y="3450767"/>
            <a:ext cx="2620927" cy="1833752"/>
          </a:xfrm>
        </p:spPr>
      </p:pic>
      <p:sp>
        <p:nvSpPr>
          <p:cNvPr id="50179" name="Content Placeholder 4">
            <a:extLst>
              <a:ext uri="{FF2B5EF4-FFF2-40B4-BE49-F238E27FC236}">
                <a16:creationId xmlns:a16="http://schemas.microsoft.com/office/drawing/2014/main" id="{A45E1BC7-E1A1-F401-F487-D7EF6B08F08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0180" name="Slide Number Placeholder 5">
            <a:extLst>
              <a:ext uri="{FF2B5EF4-FFF2-40B4-BE49-F238E27FC236}">
                <a16:creationId xmlns:a16="http://schemas.microsoft.com/office/drawing/2014/main" id="{CC9712BA-2A52-BD36-C165-403B081DAE4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84EBB97D-9B00-E84D-B96E-AF6A123057AB}" type="slidenum">
              <a:rPr lang="en-US" altLang="tr-TR" sz="1400"/>
              <a:pPr/>
              <a:t>18</a:t>
            </a:fld>
            <a:endParaRPr lang="en-US" altLang="tr-TR" sz="1400"/>
          </a:p>
        </p:txBody>
      </p:sp>
      <p:sp>
        <p:nvSpPr>
          <p:cNvPr id="50181" name="Rectangle 6">
            <a:extLst>
              <a:ext uri="{FF2B5EF4-FFF2-40B4-BE49-F238E27FC236}">
                <a16:creationId xmlns:a16="http://schemas.microsoft.com/office/drawing/2014/main" id="{FC347E03-A2BC-D4C2-39C0-624AE9DF4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2297113"/>
            <a:ext cx="85613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n-US" altLang="tr-TR" sz="2000" dirty="0"/>
              <a:t>1.5 </a:t>
            </a:r>
            <a:r>
              <a:rPr lang="en-US" altLang="tr-TR" sz="2000" dirty="0" err="1"/>
              <a:t>Kurum</a:t>
            </a:r>
            <a:r>
              <a:rPr lang="en-US" altLang="tr-TR" sz="2000" dirty="0"/>
              <a:t>, </a:t>
            </a:r>
            <a:r>
              <a:rPr lang="en-US" altLang="tr-TR" sz="2000" b="1" dirty="0" err="1"/>
              <a:t>paydaşlarıyla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ve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toplumla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etkileşime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girdiğine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dair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kanıt</a:t>
            </a:r>
            <a:r>
              <a:rPr lang="en-US" altLang="tr-TR" sz="2000" b="1" dirty="0"/>
              <a:t> </a:t>
            </a:r>
            <a:r>
              <a:rPr lang="en-US" altLang="tr-TR" sz="2000" dirty="0" err="1"/>
              <a:t>sağlamalıdır</a:t>
            </a:r>
            <a:r>
              <a:rPr lang="en-US" altLang="tr-TR" sz="2000" dirty="0"/>
              <a:t>. Bu </a:t>
            </a:r>
            <a:r>
              <a:rPr lang="en-US" altLang="tr-TR" sz="2000" dirty="0" err="1"/>
              <a:t>tür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kamu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bilgileri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açık</a:t>
            </a:r>
            <a:r>
              <a:rPr lang="en-US" altLang="tr-TR" sz="2000" dirty="0"/>
              <a:t>, </a:t>
            </a:r>
            <a:r>
              <a:rPr lang="en-US" altLang="tr-TR" sz="2000" dirty="0" err="1"/>
              <a:t>nesnel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kolayca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erişilebilir</a:t>
            </a:r>
            <a:r>
              <a:rPr lang="en-US" altLang="tr-TR" sz="2000" dirty="0"/>
              <a:t> </a:t>
            </a:r>
            <a:r>
              <a:rPr lang="en-US" altLang="tr-TR" sz="2000" dirty="0" err="1"/>
              <a:t>olmalıdır</a:t>
            </a:r>
            <a:r>
              <a:rPr lang="en-US" altLang="tr-TR" sz="2000" dirty="0"/>
              <a:t>. </a:t>
            </a:r>
          </a:p>
        </p:txBody>
      </p:sp>
      <p:sp>
        <p:nvSpPr>
          <p:cNvPr id="50184" name="Rectangle 9">
            <a:extLst>
              <a:ext uri="{FF2B5EF4-FFF2-40B4-BE49-F238E27FC236}">
                <a16:creationId xmlns:a16="http://schemas.microsoft.com/office/drawing/2014/main" id="{B4417B07-A48F-E0E1-3D03-49070785A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1893885"/>
            <a:ext cx="7016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000" b="1" dirty="0" err="1"/>
              <a:t>Standart</a:t>
            </a:r>
            <a:r>
              <a:rPr lang="en-US" altLang="tr-TR" sz="2000" b="1" dirty="0"/>
              <a:t> 1: </a:t>
            </a:r>
            <a:r>
              <a:rPr lang="en-US" altLang="tr-TR" sz="2000" b="1" dirty="0" err="1"/>
              <a:t>Amaçlar</a:t>
            </a:r>
            <a:r>
              <a:rPr lang="en-US" altLang="tr-TR" sz="2000" b="1" dirty="0"/>
              <a:t>, </a:t>
            </a:r>
            <a:r>
              <a:rPr lang="en-US" altLang="tr-TR" sz="2000" b="1" dirty="0" err="1"/>
              <a:t>Örgütlenme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ve</a:t>
            </a:r>
            <a:r>
              <a:rPr lang="en-US" altLang="tr-TR" sz="2000" b="1" dirty="0"/>
              <a:t> KG </a:t>
            </a:r>
            <a:r>
              <a:rPr lang="en-US" altLang="tr-TR" sz="2000" b="1" dirty="0" err="1"/>
              <a:t>Politikası</a:t>
            </a:r>
            <a:endParaRPr lang="en-US" altLang="tr-TR" sz="2000" b="1" dirty="0"/>
          </a:p>
        </p:txBody>
      </p:sp>
      <p:pic>
        <p:nvPicPr>
          <p:cNvPr id="50186" name="Picture 11" descr="images (1).jpeg">
            <a:extLst>
              <a:ext uri="{FF2B5EF4-FFF2-40B4-BE49-F238E27FC236}">
                <a16:creationId xmlns:a16="http://schemas.microsoft.com/office/drawing/2014/main" id="{78F4E4FD-9D3B-9D7C-B730-732ABCE29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275" y="0"/>
            <a:ext cx="262572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3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  <p:bldP spid="5018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805373E5-7FC0-7B09-8731-931A94D7D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8" y="328613"/>
            <a:ext cx="9398000" cy="1320800"/>
          </a:xfrm>
        </p:spPr>
        <p:txBody>
          <a:bodyPr>
            <a:normAutofit fontScale="90000"/>
          </a:bodyPr>
          <a:lstStyle/>
          <a:p>
            <a:r>
              <a:rPr lang="en-US" altLang="tr-TR" sz="2800" dirty="0" err="1">
                <a:solidFill>
                  <a:schemeClr val="tx1"/>
                </a:solidFill>
              </a:rPr>
              <a:t>Rubrikler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b="1" u="sng" dirty="0" err="1">
                <a:solidFill>
                  <a:srgbClr val="800000"/>
                </a:solidFill>
              </a:rPr>
              <a:t>kanıt</a:t>
            </a:r>
            <a:r>
              <a:rPr lang="en-US" altLang="tr-TR" sz="2800" dirty="0">
                <a:solidFill>
                  <a:srgbClr val="800000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üzerinden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değerlendirilir</a:t>
            </a:r>
            <a:r>
              <a:rPr lang="en-US" altLang="tr-TR" sz="2800" dirty="0">
                <a:solidFill>
                  <a:schemeClr val="tx1"/>
                </a:solidFill>
              </a:rPr>
              <a:t>! Bu </a:t>
            </a:r>
            <a:r>
              <a:rPr lang="en-US" altLang="tr-TR" sz="2800" dirty="0" err="1">
                <a:solidFill>
                  <a:schemeClr val="tx1"/>
                </a:solidFill>
              </a:rPr>
              <a:t>kanıtları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sunmak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kurumun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sorumluluğudur</a:t>
            </a:r>
            <a:r>
              <a:rPr lang="en-US" altLang="tr-TR" sz="2800" dirty="0">
                <a:solidFill>
                  <a:schemeClr val="tx1"/>
                </a:solidFill>
              </a:rPr>
              <a:t>. </a:t>
            </a:r>
            <a:r>
              <a:rPr lang="en-US" altLang="tr-TR" sz="2800" dirty="0" err="1">
                <a:solidFill>
                  <a:schemeClr val="tx1"/>
                </a:solidFill>
              </a:rPr>
              <a:t>Ancak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değerlendirici</a:t>
            </a:r>
            <a:r>
              <a:rPr lang="en-US" altLang="tr-TR" sz="2800" dirty="0">
                <a:solidFill>
                  <a:schemeClr val="tx1"/>
                </a:solidFill>
              </a:rPr>
              <a:t> de </a:t>
            </a:r>
            <a:r>
              <a:rPr lang="en-US" altLang="tr-TR" sz="2800" dirty="0" err="1">
                <a:solidFill>
                  <a:schemeClr val="tx1"/>
                </a:solidFill>
              </a:rPr>
              <a:t>ziyaret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öncesi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veya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sırasında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bu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kanıtları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talep</a:t>
            </a:r>
            <a:r>
              <a:rPr lang="en-US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 err="1">
                <a:solidFill>
                  <a:schemeClr val="tx1"/>
                </a:solidFill>
              </a:rPr>
              <a:t>etmelidir</a:t>
            </a:r>
            <a:r>
              <a:rPr lang="en-US" altLang="tr-TR" sz="2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" name="İçerik Yer Tutucusu 2" descr="metin, vektör grafikler içeren bir resim&#10;&#10;Açıklama otomatik olarak oluşturuldu">
            <a:extLst>
              <a:ext uri="{FF2B5EF4-FFF2-40B4-BE49-F238E27FC236}">
                <a16:creationId xmlns:a16="http://schemas.microsoft.com/office/drawing/2014/main" id="{619B4961-50F9-A417-C489-C2B73ECDF9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3313112" y="3450767"/>
            <a:ext cx="2620927" cy="1833752"/>
          </a:xfrm>
        </p:spPr>
      </p:pic>
      <p:sp>
        <p:nvSpPr>
          <p:cNvPr id="50179" name="Content Placeholder 4">
            <a:extLst>
              <a:ext uri="{FF2B5EF4-FFF2-40B4-BE49-F238E27FC236}">
                <a16:creationId xmlns:a16="http://schemas.microsoft.com/office/drawing/2014/main" id="{A45E1BC7-E1A1-F401-F487-D7EF6B08F08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0180" name="Slide Number Placeholder 5">
            <a:extLst>
              <a:ext uri="{FF2B5EF4-FFF2-40B4-BE49-F238E27FC236}">
                <a16:creationId xmlns:a16="http://schemas.microsoft.com/office/drawing/2014/main" id="{CC9712BA-2A52-BD36-C165-403B081DAE4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84EBB97D-9B00-E84D-B96E-AF6A123057AB}" type="slidenum">
              <a:rPr lang="en-US" altLang="tr-TR" sz="1400"/>
              <a:pPr/>
              <a:t>19</a:t>
            </a:fld>
            <a:endParaRPr lang="en-US" altLang="tr-TR" sz="1400"/>
          </a:p>
        </p:txBody>
      </p:sp>
      <p:sp>
        <p:nvSpPr>
          <p:cNvPr id="50181" name="Rectangle 6">
            <a:extLst>
              <a:ext uri="{FF2B5EF4-FFF2-40B4-BE49-F238E27FC236}">
                <a16:creationId xmlns:a16="http://schemas.microsoft.com/office/drawing/2014/main" id="{FC347E03-A2BC-D4C2-39C0-624AE9DF4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2297113"/>
            <a:ext cx="85613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n-US" altLang="tr-TR" sz="2000" dirty="0"/>
              <a:t>1.5 </a:t>
            </a:r>
            <a:r>
              <a:rPr lang="en-US" altLang="tr-TR" sz="2000" dirty="0" err="1"/>
              <a:t>Kurum</a:t>
            </a:r>
            <a:r>
              <a:rPr lang="en-US" altLang="tr-TR" sz="2000" dirty="0"/>
              <a:t>, </a:t>
            </a:r>
            <a:r>
              <a:rPr lang="en-US" altLang="tr-TR" sz="2000" b="1" dirty="0" err="1"/>
              <a:t>paydaşlarıyla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ve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toplumla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etkileşime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girdiğine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dair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kanıt</a:t>
            </a:r>
            <a:r>
              <a:rPr lang="en-US" altLang="tr-TR" sz="2000" b="1" dirty="0"/>
              <a:t> </a:t>
            </a:r>
            <a:r>
              <a:rPr lang="en-US" altLang="tr-TR" sz="2000" dirty="0" err="1"/>
              <a:t>sağlamalıdır</a:t>
            </a:r>
            <a:r>
              <a:rPr lang="en-US" altLang="tr-TR" sz="2000" dirty="0"/>
              <a:t>. Bu </a:t>
            </a:r>
            <a:r>
              <a:rPr lang="en-US" altLang="tr-TR" sz="2000" dirty="0" err="1"/>
              <a:t>tür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kamu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bilgileri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açık</a:t>
            </a:r>
            <a:r>
              <a:rPr lang="en-US" altLang="tr-TR" sz="2000" dirty="0"/>
              <a:t>, </a:t>
            </a:r>
            <a:r>
              <a:rPr lang="en-US" altLang="tr-TR" sz="2000" dirty="0" err="1"/>
              <a:t>nesnel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kolayca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erişilebilir</a:t>
            </a:r>
            <a:r>
              <a:rPr lang="en-US" altLang="tr-TR" sz="2000" dirty="0"/>
              <a:t> </a:t>
            </a:r>
            <a:r>
              <a:rPr lang="en-US" altLang="tr-TR" sz="2000" dirty="0" err="1"/>
              <a:t>olmalıdır</a:t>
            </a:r>
            <a:r>
              <a:rPr lang="en-US" altLang="tr-TR" sz="2000" dirty="0"/>
              <a:t>. </a:t>
            </a:r>
          </a:p>
        </p:txBody>
      </p:sp>
      <p:sp>
        <p:nvSpPr>
          <p:cNvPr id="50184" name="Rectangle 9">
            <a:extLst>
              <a:ext uri="{FF2B5EF4-FFF2-40B4-BE49-F238E27FC236}">
                <a16:creationId xmlns:a16="http://schemas.microsoft.com/office/drawing/2014/main" id="{B4417B07-A48F-E0E1-3D03-49070785A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1893885"/>
            <a:ext cx="7016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000" b="1" dirty="0" err="1"/>
              <a:t>Standart</a:t>
            </a:r>
            <a:r>
              <a:rPr lang="en-US" altLang="tr-TR" sz="2000" b="1" dirty="0"/>
              <a:t> 1: </a:t>
            </a:r>
            <a:r>
              <a:rPr lang="en-US" altLang="tr-TR" sz="2000" b="1" dirty="0" err="1"/>
              <a:t>Amaçlar</a:t>
            </a:r>
            <a:r>
              <a:rPr lang="en-US" altLang="tr-TR" sz="2000" b="1" dirty="0"/>
              <a:t>, </a:t>
            </a:r>
            <a:r>
              <a:rPr lang="en-US" altLang="tr-TR" sz="2000" b="1" dirty="0" err="1"/>
              <a:t>Örgütlenme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ve</a:t>
            </a:r>
            <a:r>
              <a:rPr lang="en-US" altLang="tr-TR" sz="2000" b="1" dirty="0"/>
              <a:t> KG </a:t>
            </a:r>
            <a:r>
              <a:rPr lang="en-US" altLang="tr-TR" sz="2000" b="1" dirty="0" err="1"/>
              <a:t>Politikası</a:t>
            </a:r>
            <a:endParaRPr lang="en-US" altLang="tr-TR" sz="2000" b="1" dirty="0"/>
          </a:p>
        </p:txBody>
      </p:sp>
      <p:pic>
        <p:nvPicPr>
          <p:cNvPr id="50186" name="Picture 11" descr="images (1).jpeg">
            <a:extLst>
              <a:ext uri="{FF2B5EF4-FFF2-40B4-BE49-F238E27FC236}">
                <a16:creationId xmlns:a16="http://schemas.microsoft.com/office/drawing/2014/main" id="{78F4E4FD-9D3B-9D7C-B730-732ABCE29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275" y="0"/>
            <a:ext cx="262572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AD8F4B18-2BA6-E008-560C-68BDBD266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4663" y="3866078"/>
            <a:ext cx="1112837" cy="52387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800" b="1"/>
              <a:t>PUKÖ</a:t>
            </a:r>
            <a:endParaRPr lang="en-US" altLang="tr-TR" sz="1800" b="1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A319B3C-1249-D48B-FFE4-4336E20EE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784" y="4743541"/>
            <a:ext cx="1899879" cy="52322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800" b="1" dirty="0" err="1"/>
              <a:t>işbirlikleri</a:t>
            </a:r>
            <a:endParaRPr lang="en-US" altLang="tr-TR" sz="1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0FD091-9986-716A-BB31-49F644ABE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4481931"/>
            <a:ext cx="2069797" cy="52322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800" b="1" dirty="0" err="1"/>
              <a:t>protokoller</a:t>
            </a:r>
            <a:endParaRPr lang="en-US" altLang="tr-TR" sz="1800" b="1" dirty="0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863DD788-5A25-ACC6-E2D2-AFF52C681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279" y="5651086"/>
            <a:ext cx="2686954" cy="52322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800" b="1" dirty="0" err="1"/>
              <a:t>proje</a:t>
            </a:r>
            <a:r>
              <a:rPr lang="en-US" altLang="tr-TR" sz="2800" b="1" dirty="0"/>
              <a:t> </a:t>
            </a:r>
            <a:r>
              <a:rPr lang="en-US" altLang="tr-TR" sz="2800" b="1" dirty="0" err="1"/>
              <a:t>pazarları</a:t>
            </a:r>
            <a:endParaRPr lang="en-US" altLang="tr-TR" sz="1800" b="1" dirty="0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A6AD9B64-8574-02BA-4407-8745E8935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5408" y="4943255"/>
            <a:ext cx="1997598" cy="52322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800" b="1" dirty="0"/>
              <a:t>Web </a:t>
            </a:r>
            <a:r>
              <a:rPr lang="en-US" altLang="tr-TR" sz="2800" b="1" dirty="0" err="1"/>
              <a:t>sitesi</a:t>
            </a:r>
            <a:r>
              <a:rPr lang="en-US" altLang="tr-TR" sz="2800" b="1" dirty="0"/>
              <a:t> </a:t>
            </a:r>
            <a:endParaRPr lang="en-US" altLang="tr-TR" sz="1800" b="1" dirty="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7DE8EE0A-6372-6B78-8954-6D71FC5C5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8412" y="3136270"/>
            <a:ext cx="3105337" cy="52322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800" b="1" dirty="0" err="1"/>
              <a:t>Geribildirim</a:t>
            </a:r>
            <a:r>
              <a:rPr lang="en-US" altLang="tr-TR" sz="2800" b="1" dirty="0"/>
              <a:t> alma</a:t>
            </a:r>
            <a:endParaRPr lang="en-US" altLang="tr-TR" sz="1800" b="1" dirty="0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866E952-714A-78AD-7238-20DD6FEA8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3397880"/>
            <a:ext cx="5986703" cy="52322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800" b="1" dirty="0" err="1"/>
              <a:t>Paydaş</a:t>
            </a:r>
            <a:r>
              <a:rPr lang="en-US" altLang="tr-TR" sz="2800" b="1" dirty="0"/>
              <a:t> </a:t>
            </a:r>
            <a:r>
              <a:rPr lang="en-US" altLang="tr-TR" sz="2800" b="1" dirty="0" err="1"/>
              <a:t>listesi</a:t>
            </a:r>
            <a:r>
              <a:rPr lang="en-US" altLang="tr-TR" sz="2800" b="1" dirty="0"/>
              <a:t> </a:t>
            </a:r>
            <a:r>
              <a:rPr lang="en-US" altLang="tr-TR" sz="2800" b="1" dirty="0" err="1"/>
              <a:t>ve</a:t>
            </a:r>
            <a:r>
              <a:rPr lang="en-US" altLang="tr-TR" sz="2800" b="1" dirty="0"/>
              <a:t> </a:t>
            </a:r>
            <a:r>
              <a:rPr lang="en-US" altLang="tr-TR" sz="2800" b="1" dirty="0" err="1"/>
              <a:t>öncelik</a:t>
            </a:r>
            <a:r>
              <a:rPr lang="en-US" altLang="tr-TR" sz="2800" b="1" dirty="0"/>
              <a:t> </a:t>
            </a:r>
            <a:r>
              <a:rPr lang="en-US" altLang="tr-TR" sz="2800" b="1" dirty="0" err="1"/>
              <a:t>sıralaması</a:t>
            </a:r>
            <a:endParaRPr lang="en-US" altLang="tr-TR" sz="1800" b="1" dirty="0"/>
          </a:p>
        </p:txBody>
      </p:sp>
    </p:spTree>
    <p:extLst>
      <p:ext uri="{BB962C8B-B14F-4D97-AF65-F5344CB8AC3E}">
        <p14:creationId xmlns:p14="http://schemas.microsoft.com/office/powerpoint/2010/main" val="413339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  <p:bldP spid="5018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Unvan 1">
            <a:extLst>
              <a:ext uri="{FF2B5EF4-FFF2-40B4-BE49-F238E27FC236}">
                <a16:creationId xmlns:a16="http://schemas.microsoft.com/office/drawing/2014/main" id="{14A81E60-77BE-5CDA-4C62-6E6AD9A20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18435" name="İçerik Yer Tutucusu 2">
            <a:extLst>
              <a:ext uri="{FF2B5EF4-FFF2-40B4-BE49-F238E27FC236}">
                <a16:creationId xmlns:a16="http://schemas.microsoft.com/office/drawing/2014/main" id="{E52774DC-700E-C010-C857-C1CCB9802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038" y="2665413"/>
            <a:ext cx="8934450" cy="3881437"/>
          </a:xfrm>
        </p:spPr>
        <p:txBody>
          <a:bodyPr/>
          <a:lstStyle/>
          <a:p>
            <a:r>
              <a:rPr lang="tr-TR" altLang="tr-TR" sz="2400"/>
              <a:t>Raporlama formatı ve formlar için 2015</a:t>
            </a:r>
            <a:r>
              <a:rPr lang="tr-TR" altLang="en-US" sz="2400"/>
              <a:t>’</a:t>
            </a:r>
            <a:r>
              <a:rPr lang="tr-TR" altLang="tr-TR" sz="2400"/>
              <a:t>den bu yana 4. versiyon</a:t>
            </a:r>
          </a:p>
          <a:p>
            <a:endParaRPr lang="tr-TR" altLang="tr-TR" sz="2400"/>
          </a:p>
          <a:p>
            <a:r>
              <a:rPr lang="tr-TR" altLang="tr-TR" sz="2400" b="1">
                <a:solidFill>
                  <a:srgbClr val="821A08"/>
                </a:solidFill>
              </a:rPr>
              <a:t>Bu eğitimde anlatılacak olan formlar ve raporlama sistemi </a:t>
            </a:r>
            <a:r>
              <a:rPr lang="en-US" altLang="tr-TR" sz="2400"/>
              <a:t>VEDEK-TVHEDS (Türk Veteriner Hekimliği Değerlendirme Sistemi) LİSANS EĞİTİMİ STANDART DEĞERLENDİRME SÜREÇLERİ (SDS) </a:t>
            </a:r>
            <a:r>
              <a:rPr lang="en-US" altLang="tr-TR" sz="2400" b="1" u="sng">
                <a:solidFill>
                  <a:srgbClr val="821A08"/>
                </a:solidFill>
              </a:rPr>
              <a:t>3. SÜRÜM</a:t>
            </a:r>
            <a:r>
              <a:rPr lang="en-US" altLang="en-US" sz="2400" b="1" u="sng">
                <a:solidFill>
                  <a:srgbClr val="821A08"/>
                </a:solidFill>
              </a:rPr>
              <a:t>’</a:t>
            </a:r>
            <a:r>
              <a:rPr lang="en-US" altLang="tr-TR" sz="2400" b="1" u="sng">
                <a:solidFill>
                  <a:srgbClr val="821A08"/>
                </a:solidFill>
              </a:rPr>
              <a:t>e göre düzenlenmiştir.</a:t>
            </a:r>
            <a:endParaRPr lang="tr-TR" altLang="tr-TR" sz="2400" b="1" u="sng">
              <a:solidFill>
                <a:srgbClr val="821A08"/>
              </a:solidFill>
            </a:endParaRPr>
          </a:p>
          <a:p>
            <a:endParaRPr lang="tr-TR" altLang="tr-TR" sz="2000"/>
          </a:p>
        </p:txBody>
      </p:sp>
      <p:sp>
        <p:nvSpPr>
          <p:cNvPr id="2" name="İçerik Yer Tutucusu 3">
            <a:extLst>
              <a:ext uri="{FF2B5EF4-FFF2-40B4-BE49-F238E27FC236}">
                <a16:creationId xmlns:a16="http://schemas.microsoft.com/office/drawing/2014/main" id="{EADFF8AD-E938-B4FB-A9E8-F2E5FB52BE5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18436" name="İçerik Yer Tutucusu 4">
            <a:extLst>
              <a:ext uri="{FF2B5EF4-FFF2-40B4-BE49-F238E27FC236}">
                <a16:creationId xmlns:a16="http://schemas.microsoft.com/office/drawing/2014/main" id="{12F4B0E9-A7F8-F714-B883-C7DB0EE36D5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18437" name="Slayt Numarası Yer Tutucusu 5">
            <a:extLst>
              <a:ext uri="{FF2B5EF4-FFF2-40B4-BE49-F238E27FC236}">
                <a16:creationId xmlns:a16="http://schemas.microsoft.com/office/drawing/2014/main" id="{947F92EC-FC28-9B4A-42FB-E4A5BCC1E1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8C75B69E-5FE1-854B-A799-2BF7B00537BA}" type="slidenum">
              <a:rPr lang="en-US" altLang="tr-TR" sz="1400"/>
              <a:pPr/>
              <a:t>2</a:t>
            </a:fld>
            <a:endParaRPr lang="en-US" altLang="tr-TR" sz="1400"/>
          </a:p>
        </p:txBody>
      </p:sp>
      <p:pic>
        <p:nvPicPr>
          <p:cNvPr id="18438" name="Picture 4" descr="Ä°lgili resim">
            <a:extLst>
              <a:ext uri="{FF2B5EF4-FFF2-40B4-BE49-F238E27FC236}">
                <a16:creationId xmlns:a16="http://schemas.microsoft.com/office/drawing/2014/main" id="{C90CCA65-94AB-6D06-0757-07081B034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6"/>
          <a:stretch>
            <a:fillRect/>
          </a:stretch>
        </p:blipFill>
        <p:spPr bwMode="auto">
          <a:xfrm>
            <a:off x="6561138" y="441325"/>
            <a:ext cx="22447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9" descr="http://www.ipwatchdog.com/wp-content/uploads/2018/10/experience-Depositphotos_84021798_xl-2015copy.jpg">
            <a:extLst>
              <a:ext uri="{FF2B5EF4-FFF2-40B4-BE49-F238E27FC236}">
                <a16:creationId xmlns:a16="http://schemas.microsoft.com/office/drawing/2014/main" id="{7538ED1D-64EA-5118-0FEE-FB4516509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638175"/>
            <a:ext cx="1922463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E2C616A3-3339-F9C3-6161-37A5DAEB1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tr-TR" altLang="tr-TR" sz="4000" dirty="0"/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63615E38-CE54-D3B9-059C-09AEA8B87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 dirty="0"/>
          </a:p>
        </p:txBody>
      </p:sp>
      <p:sp>
        <p:nvSpPr>
          <p:cNvPr id="51203" name="Content Placeholder 3">
            <a:extLst>
              <a:ext uri="{FF2B5EF4-FFF2-40B4-BE49-F238E27FC236}">
                <a16:creationId xmlns:a16="http://schemas.microsoft.com/office/drawing/2014/main" id="{C45E3E5D-1098-2092-F4B1-D0893AB1217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1204" name="Content Placeholder 4">
            <a:extLst>
              <a:ext uri="{FF2B5EF4-FFF2-40B4-BE49-F238E27FC236}">
                <a16:creationId xmlns:a16="http://schemas.microsoft.com/office/drawing/2014/main" id="{44A37BB1-23EE-D0A9-268E-2B08C99FAF5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1205" name="Slide Number Placeholder 5">
            <a:extLst>
              <a:ext uri="{FF2B5EF4-FFF2-40B4-BE49-F238E27FC236}">
                <a16:creationId xmlns:a16="http://schemas.microsoft.com/office/drawing/2014/main" id="{7D63BFEB-168E-7D2E-636A-78B9B6CB7E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40A2F319-1041-2543-9936-AB9072D4F923}" type="slidenum">
              <a:rPr lang="en-US" altLang="tr-TR" sz="1400"/>
              <a:pPr/>
              <a:t>20</a:t>
            </a:fld>
            <a:endParaRPr lang="en-US" altLang="tr-TR" sz="1400"/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EEABA2E9-8BB3-1322-828E-C250675A0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2049466"/>
            <a:ext cx="84455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000" dirty="0"/>
              <a:t>4.3 </a:t>
            </a:r>
            <a:r>
              <a:rPr lang="en-US" altLang="tr-TR" sz="2000" dirty="0" err="1"/>
              <a:t>Kurumun</a:t>
            </a:r>
            <a:r>
              <a:rPr lang="en-US" altLang="tr-TR" sz="2000" dirty="0"/>
              <a:t> </a:t>
            </a:r>
            <a:r>
              <a:rPr lang="en-US" altLang="tr-TR" sz="2000" b="1" dirty="0" err="1"/>
              <a:t>hayvancılık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tesisleri</a:t>
            </a:r>
            <a:r>
              <a:rPr lang="en-US" altLang="tr-TR" sz="2000" b="1" dirty="0"/>
              <a:t>, </a:t>
            </a:r>
            <a:r>
              <a:rPr lang="en-US" altLang="tr-TR" sz="2000" b="1" dirty="0" err="1"/>
              <a:t>hayvan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barınağı</a:t>
            </a:r>
            <a:r>
              <a:rPr lang="en-US" altLang="tr-TR" sz="2000" b="1" dirty="0"/>
              <a:t>, </a:t>
            </a:r>
            <a:r>
              <a:rPr lang="en-US" altLang="tr-TR" sz="2000" b="1" dirty="0" err="1"/>
              <a:t>temel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klinik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öğretim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olanakları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ve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donanımları</a:t>
            </a:r>
            <a:r>
              <a:rPr lang="en-US" altLang="tr-TR" sz="2000" dirty="0"/>
              <a:t>;</a:t>
            </a:r>
          </a:p>
          <a:p>
            <a:r>
              <a:rPr lang="en-US" altLang="tr-TR" sz="2000" dirty="0"/>
              <a:t> </a:t>
            </a:r>
            <a:r>
              <a:rPr lang="en-US" altLang="tr-TR" sz="2000" dirty="0" err="1"/>
              <a:t>tüm</a:t>
            </a:r>
            <a:r>
              <a:rPr lang="en-US" altLang="tr-TR" sz="2000" dirty="0"/>
              <a:t> </a:t>
            </a:r>
            <a:r>
              <a:rPr lang="en-US" altLang="tr-TR" sz="2000" dirty="0" err="1"/>
              <a:t>öğrencilere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uygulamalı</a:t>
            </a:r>
            <a:r>
              <a:rPr lang="en-US" altLang="tr-TR" sz="2000" dirty="0"/>
              <a:t> </a:t>
            </a:r>
            <a:r>
              <a:rPr lang="en-US" altLang="tr-TR" sz="2000" dirty="0" err="1"/>
              <a:t>eğitim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verilmesini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sağlamak</a:t>
            </a:r>
            <a:r>
              <a:rPr lang="en-US" altLang="tr-TR" sz="2000" dirty="0"/>
              <a:t> </a:t>
            </a:r>
            <a:r>
              <a:rPr lang="en-US" altLang="tr-TR" sz="2000" dirty="0" err="1"/>
              <a:t>için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kayıtlı</a:t>
            </a:r>
            <a:r>
              <a:rPr lang="en-US" altLang="tr-TR" sz="2000" dirty="0"/>
              <a:t> </a:t>
            </a:r>
            <a:r>
              <a:rPr lang="en-US" altLang="tr-TR" sz="2000" dirty="0" err="1"/>
              <a:t>öğrenci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sayısına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yetecek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kapasitede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düzenlenmiş</a:t>
            </a:r>
            <a:r>
              <a:rPr lang="en-US" altLang="tr-TR" sz="2000" dirty="0"/>
              <a:t> </a:t>
            </a:r>
            <a:r>
              <a:rPr lang="en-US" altLang="tr-TR" sz="2000" dirty="0" err="1"/>
              <a:t>olmalıdır</a:t>
            </a:r>
            <a:endParaRPr lang="en-US" altLang="tr-TR" sz="2000" dirty="0"/>
          </a:p>
          <a:p>
            <a:r>
              <a:rPr lang="en-US" altLang="tr-TR" sz="2000" dirty="0"/>
              <a:t> </a:t>
            </a:r>
            <a:r>
              <a:rPr lang="en-US" altLang="tr-TR" sz="2000" dirty="0" err="1"/>
              <a:t>yüksek</a:t>
            </a:r>
            <a:r>
              <a:rPr lang="en-US" altLang="tr-TR" sz="2000" dirty="0"/>
              <a:t> </a:t>
            </a:r>
            <a:r>
              <a:rPr lang="en-US" altLang="tr-TR" sz="2000" dirty="0" err="1"/>
              <a:t>standartlarda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olmalı</a:t>
            </a:r>
            <a:r>
              <a:rPr lang="en-US" altLang="tr-TR" sz="2000" dirty="0"/>
              <a:t>, </a:t>
            </a:r>
            <a:r>
              <a:rPr lang="en-US" altLang="tr-TR" sz="2000" dirty="0" err="1"/>
              <a:t>bakımlı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amaca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uygun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olmalıdır</a:t>
            </a:r>
            <a:endParaRPr lang="en-US" altLang="tr-TR" sz="2000" dirty="0"/>
          </a:p>
          <a:p>
            <a:r>
              <a:rPr lang="en-US" altLang="tr-TR" sz="2000" dirty="0"/>
              <a:t> </a:t>
            </a:r>
            <a:r>
              <a:rPr lang="en-US" altLang="tr-TR" sz="2000" dirty="0" err="1"/>
              <a:t>en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iyi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hayvancılık</a:t>
            </a:r>
            <a:r>
              <a:rPr lang="en-US" altLang="tr-TR" sz="2000" dirty="0"/>
              <a:t>, </a:t>
            </a:r>
            <a:r>
              <a:rPr lang="en-US" altLang="tr-TR" sz="2000" dirty="0" err="1"/>
              <a:t>refah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yönetim</a:t>
            </a:r>
            <a:r>
              <a:rPr lang="en-US" altLang="tr-TR" sz="2000" dirty="0"/>
              <a:t> </a:t>
            </a:r>
            <a:r>
              <a:rPr lang="en-US" altLang="tr-TR" sz="2000" dirty="0" err="1"/>
              <a:t>uygulamalarını</a:t>
            </a:r>
            <a:r>
              <a:rPr lang="en-US" altLang="tr-TR" sz="2000" dirty="0"/>
              <a:t> </a:t>
            </a:r>
            <a:r>
              <a:rPr lang="en-US" altLang="tr-TR" sz="2000" dirty="0" err="1"/>
              <a:t>teşvik</a:t>
            </a:r>
            <a:r>
              <a:rPr lang="en-US" altLang="tr-TR" sz="2000" dirty="0"/>
              <a:t> </a:t>
            </a:r>
            <a:r>
              <a:rPr lang="en-US" altLang="tr-TR" sz="2000" dirty="0" err="1"/>
              <a:t>etmelidir</a:t>
            </a:r>
            <a:endParaRPr lang="en-US" altLang="tr-TR" sz="2000" dirty="0"/>
          </a:p>
          <a:p>
            <a:r>
              <a:rPr lang="en-US" altLang="tr-TR" sz="2000" dirty="0"/>
              <a:t> </a:t>
            </a:r>
            <a:r>
              <a:rPr lang="en-US" altLang="tr-TR" sz="2000" dirty="0" err="1"/>
              <a:t>iş</a:t>
            </a:r>
            <a:r>
              <a:rPr lang="en-US" altLang="tr-TR" sz="2000" dirty="0"/>
              <a:t> </a:t>
            </a:r>
            <a:r>
              <a:rPr lang="en-US" altLang="tr-TR" sz="2000" dirty="0" err="1"/>
              <a:t>sağlığı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biyogüvenliği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sağlamalıdır</a:t>
            </a:r>
            <a:endParaRPr lang="en-US" altLang="tr-TR" sz="2000" dirty="0"/>
          </a:p>
          <a:p>
            <a:r>
              <a:rPr lang="en-US" altLang="tr-TR" sz="2000" dirty="0"/>
              <a:t> </a:t>
            </a:r>
            <a:r>
              <a:rPr lang="en-US" altLang="tr-TR" sz="2000" dirty="0" err="1"/>
              <a:t>öğrenmeyi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geliştirmek</a:t>
            </a:r>
            <a:r>
              <a:rPr lang="en-US" altLang="tr-TR" sz="2000" dirty="0"/>
              <a:t> </a:t>
            </a:r>
            <a:r>
              <a:rPr lang="en-US" altLang="tr-TR" sz="2000" dirty="0" err="1"/>
              <a:t>için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tasarlanmalıdır</a:t>
            </a:r>
            <a:r>
              <a:rPr lang="en-US" altLang="tr-TR" sz="2000" dirty="0"/>
              <a:t>.</a:t>
            </a:r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id="{95003CCD-F3D1-59AE-366B-44BE7764D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25" y="1285875"/>
            <a:ext cx="43127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b="1" dirty="0" err="1"/>
              <a:t>Standart</a:t>
            </a:r>
            <a:r>
              <a:rPr lang="en-US" altLang="tr-TR" b="1" dirty="0"/>
              <a:t> 4. </a:t>
            </a:r>
            <a:r>
              <a:rPr lang="en-US" altLang="tr-TR" b="1" dirty="0" err="1"/>
              <a:t>Tesis</a:t>
            </a:r>
            <a:r>
              <a:rPr lang="en-US" altLang="tr-TR" b="1" dirty="0"/>
              <a:t> </a:t>
            </a:r>
            <a:r>
              <a:rPr lang="en-US" altLang="tr-TR" b="1" dirty="0" err="1"/>
              <a:t>ve</a:t>
            </a:r>
            <a:r>
              <a:rPr lang="en-US" altLang="tr-TR" b="1" dirty="0"/>
              <a:t> </a:t>
            </a:r>
            <a:r>
              <a:rPr lang="en-US" altLang="tr-TR" b="1" dirty="0" err="1"/>
              <a:t>Ekipman</a:t>
            </a:r>
            <a:endParaRPr lang="en-US" altLang="tr-TR" b="1" dirty="0"/>
          </a:p>
        </p:txBody>
      </p:sp>
      <p:pic>
        <p:nvPicPr>
          <p:cNvPr id="51208" name="Picture 8" descr="images (1).jpeg">
            <a:extLst>
              <a:ext uri="{FF2B5EF4-FFF2-40B4-BE49-F238E27FC236}">
                <a16:creationId xmlns:a16="http://schemas.microsoft.com/office/drawing/2014/main" id="{7B4561BC-3524-6FD7-8C8F-F52CB3CCA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275" y="0"/>
            <a:ext cx="262572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İçerik Yer Tutucusu 2" descr="metin, vektör grafikler içeren bir resim&#10;&#10;Açıklama otomatik olarak oluşturuldu">
            <a:extLst>
              <a:ext uri="{FF2B5EF4-FFF2-40B4-BE49-F238E27FC236}">
                <a16:creationId xmlns:a16="http://schemas.microsoft.com/office/drawing/2014/main" id="{A8D22A21-B79E-DA03-D299-4F1C40493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096000" y="4114610"/>
            <a:ext cx="2620927" cy="183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96B288A5-64E8-EBEC-7106-9CCD722A7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tr-TR" dirty="0"/>
          </a:p>
        </p:txBody>
      </p:sp>
      <p:sp>
        <p:nvSpPr>
          <p:cNvPr id="52226" name="Content Placeholder 3">
            <a:extLst>
              <a:ext uri="{FF2B5EF4-FFF2-40B4-BE49-F238E27FC236}">
                <a16:creationId xmlns:a16="http://schemas.microsoft.com/office/drawing/2014/main" id="{D7A83F80-B57A-9B90-0A5D-5F264D9DB69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2227" name="Content Placeholder 4">
            <a:extLst>
              <a:ext uri="{FF2B5EF4-FFF2-40B4-BE49-F238E27FC236}">
                <a16:creationId xmlns:a16="http://schemas.microsoft.com/office/drawing/2014/main" id="{68D60C6A-68C4-7BF6-A841-31A4FB29382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2228" name="Slide Number Placeholder 5">
            <a:extLst>
              <a:ext uri="{FF2B5EF4-FFF2-40B4-BE49-F238E27FC236}">
                <a16:creationId xmlns:a16="http://schemas.microsoft.com/office/drawing/2014/main" id="{1FAB130A-AC35-DA37-E466-C96D19FFF1B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EFE07989-8659-414F-91FB-ACC32B69E219}" type="slidenum">
              <a:rPr lang="en-US" altLang="tr-TR" sz="1400"/>
              <a:pPr/>
              <a:t>21</a:t>
            </a:fld>
            <a:endParaRPr lang="en-US" altLang="tr-TR" sz="1400"/>
          </a:p>
        </p:txBody>
      </p:sp>
      <p:sp>
        <p:nvSpPr>
          <p:cNvPr id="52229" name="Rectangle 7">
            <a:extLst>
              <a:ext uri="{FF2B5EF4-FFF2-40B4-BE49-F238E27FC236}">
                <a16:creationId xmlns:a16="http://schemas.microsoft.com/office/drawing/2014/main" id="{D3D887BF-C199-8A67-ABAA-C181151B7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1338263"/>
            <a:ext cx="85725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000" dirty="0" err="1"/>
              <a:t>Hazırlanmış</a:t>
            </a:r>
            <a:r>
              <a:rPr lang="en-US" altLang="tr-TR" sz="2000" dirty="0"/>
              <a:t> son </a:t>
            </a:r>
            <a:r>
              <a:rPr lang="en-US" altLang="tr-TR" sz="2000" dirty="0" err="1"/>
              <a:t>taslak</a:t>
            </a:r>
            <a:r>
              <a:rPr lang="en-US" altLang="tr-TR" sz="2000" dirty="0"/>
              <a:t> VAK </a:t>
            </a:r>
            <a:r>
              <a:rPr lang="en-US" altLang="tr-TR" sz="2000" dirty="0" err="1"/>
              <a:t>tarafından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değerlendirilir</a:t>
            </a:r>
            <a:r>
              <a:rPr lang="en-US" altLang="tr-TR" sz="2000" dirty="0"/>
              <a:t>. </a:t>
            </a:r>
          </a:p>
          <a:p>
            <a:endParaRPr lang="en-US" altLang="tr-TR" sz="2000" dirty="0"/>
          </a:p>
          <a:p>
            <a:r>
              <a:rPr lang="en-US" altLang="tr-TR" sz="2000" dirty="0"/>
              <a:t>VAK, </a:t>
            </a:r>
            <a:r>
              <a:rPr lang="en-US" altLang="tr-TR" sz="2000" dirty="0" err="1"/>
              <a:t>ÖnDZR</a:t>
            </a:r>
            <a:r>
              <a:rPr lang="en-US" altLang="en-US" sz="2000" dirty="0" err="1"/>
              <a:t>’</a:t>
            </a:r>
            <a:r>
              <a:rPr lang="en-US" altLang="tr-TR" sz="2000" dirty="0" err="1"/>
              <a:t>de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saptadığı</a:t>
            </a:r>
            <a:r>
              <a:rPr lang="en-US" altLang="tr-TR" sz="2000" dirty="0"/>
              <a:t> </a:t>
            </a:r>
            <a:r>
              <a:rPr lang="en-US" altLang="tr-TR" sz="2000" dirty="0" err="1"/>
              <a:t>yetersizlikleri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açıklayarak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kurumun</a:t>
            </a:r>
            <a:r>
              <a:rPr lang="en-US" altLang="tr-TR" sz="2000" dirty="0"/>
              <a:t> 3-5 </a:t>
            </a:r>
            <a:r>
              <a:rPr lang="en-US" altLang="tr-TR" sz="2000" dirty="0" err="1"/>
              <a:t>yıl</a:t>
            </a:r>
            <a:r>
              <a:rPr lang="en-US" altLang="tr-TR" sz="2000" dirty="0"/>
              <a:t> </a:t>
            </a:r>
            <a:r>
              <a:rPr lang="en-US" altLang="tr-TR" sz="2000" dirty="0" err="1"/>
              <a:t>içinde</a:t>
            </a:r>
            <a:r>
              <a:rPr lang="en-US" altLang="tr-TR" sz="2000" dirty="0"/>
              <a:t> ana </a:t>
            </a:r>
            <a:r>
              <a:rPr lang="en-US" altLang="tr-TR" sz="2000" dirty="0" err="1"/>
              <a:t>değerlendirme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ziyareti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istememesi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yönünde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karar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verebilir</a:t>
            </a:r>
            <a:r>
              <a:rPr lang="en-US" altLang="tr-TR" sz="2000" dirty="0"/>
              <a:t>. </a:t>
            </a:r>
          </a:p>
          <a:p>
            <a:endParaRPr lang="en-US" altLang="tr-TR" sz="2000" dirty="0"/>
          </a:p>
          <a:p>
            <a:r>
              <a:rPr lang="en-US" altLang="tr-TR" sz="2000" dirty="0"/>
              <a:t>Bu </a:t>
            </a:r>
            <a:r>
              <a:rPr lang="en-US" altLang="tr-TR" sz="2000" dirty="0" err="1"/>
              <a:t>durumda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kurum</a:t>
            </a:r>
            <a:r>
              <a:rPr lang="en-US" altLang="tr-TR" sz="2000" dirty="0"/>
              <a:t>, </a:t>
            </a:r>
            <a:r>
              <a:rPr lang="en-US" altLang="tr-TR" sz="2000" dirty="0" err="1"/>
              <a:t>tekrar</a:t>
            </a:r>
            <a:r>
              <a:rPr lang="en-US" altLang="tr-TR" sz="2000" dirty="0"/>
              <a:t> </a:t>
            </a:r>
            <a:r>
              <a:rPr lang="en-US" altLang="tr-TR" sz="2000" dirty="0" err="1"/>
              <a:t>ön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değerlendirme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ziyareti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için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en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erken</a:t>
            </a:r>
            <a:r>
              <a:rPr lang="en-US" altLang="tr-TR" sz="2000" dirty="0"/>
              <a:t> 3 </a:t>
            </a:r>
            <a:r>
              <a:rPr lang="en-US" altLang="tr-TR" sz="2000" dirty="0" err="1"/>
              <a:t>yıl</a:t>
            </a:r>
            <a:r>
              <a:rPr lang="en-US" altLang="tr-TR" sz="2000" dirty="0"/>
              <a:t> </a:t>
            </a:r>
            <a:r>
              <a:rPr lang="en-US" altLang="tr-TR" sz="2000" dirty="0" err="1"/>
              <a:t>en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geç</a:t>
            </a:r>
            <a:r>
              <a:rPr lang="en-US" altLang="tr-TR" sz="2000" dirty="0"/>
              <a:t> 5 </a:t>
            </a:r>
            <a:r>
              <a:rPr lang="en-US" altLang="tr-TR" sz="2000" dirty="0" err="1"/>
              <a:t>yıl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bekledikten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sonra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başvurabilir</a:t>
            </a:r>
            <a:r>
              <a:rPr lang="en-US" altLang="tr-TR" sz="2000" dirty="0"/>
              <a:t>.</a:t>
            </a:r>
          </a:p>
          <a:p>
            <a:endParaRPr lang="en-US" altLang="tr-TR" sz="2000" dirty="0"/>
          </a:p>
          <a:p>
            <a:r>
              <a:rPr lang="en-US" altLang="tr-TR" sz="2000" dirty="0"/>
              <a:t>VEDEK </a:t>
            </a:r>
            <a:r>
              <a:rPr lang="en-US" altLang="tr-TR" sz="2000" dirty="0" err="1"/>
              <a:t>sekreteryası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koordinatörün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desteğiyle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hazırlanan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taslak</a:t>
            </a:r>
            <a:r>
              <a:rPr lang="en-US" altLang="tr-TR" sz="2000" dirty="0"/>
              <a:t> </a:t>
            </a:r>
            <a:r>
              <a:rPr lang="en-US" altLang="tr-TR" sz="2000" dirty="0" err="1"/>
              <a:t>ÖnDZR</a:t>
            </a:r>
            <a:r>
              <a:rPr lang="en-US" altLang="tr-TR" sz="2000" dirty="0"/>
              <a:t>, son </a:t>
            </a:r>
            <a:r>
              <a:rPr lang="en-US" altLang="tr-TR" sz="2000" dirty="0" err="1"/>
              <a:t>haline</a:t>
            </a:r>
            <a:r>
              <a:rPr lang="en-US" altLang="tr-TR" sz="2000" dirty="0"/>
              <a:t> VAK </a:t>
            </a:r>
            <a:r>
              <a:rPr lang="en-US" altLang="tr-TR" sz="2000" dirty="0" err="1"/>
              <a:t>tarafından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getirilir</a:t>
            </a:r>
            <a:r>
              <a:rPr lang="en-US" altLang="tr-TR" sz="2000" dirty="0"/>
              <a:t>. </a:t>
            </a:r>
          </a:p>
          <a:p>
            <a:endParaRPr lang="en-US" altLang="tr-TR" sz="2000" dirty="0"/>
          </a:p>
          <a:p>
            <a:r>
              <a:rPr lang="en-US" altLang="tr-TR" sz="2000" dirty="0"/>
              <a:t>Son </a:t>
            </a:r>
            <a:r>
              <a:rPr lang="en-US" altLang="tr-TR" sz="2000" dirty="0" err="1"/>
              <a:t>haline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getirilen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bu</a:t>
            </a:r>
            <a:r>
              <a:rPr lang="en-US" altLang="tr-TR" sz="2000" dirty="0"/>
              <a:t> </a:t>
            </a:r>
            <a:r>
              <a:rPr lang="en-US" altLang="tr-TR" sz="2000" dirty="0" err="1"/>
              <a:t>rapor</a:t>
            </a:r>
            <a:r>
              <a:rPr lang="en-US" altLang="tr-TR" sz="2000" dirty="0"/>
              <a:t>, </a:t>
            </a:r>
            <a:r>
              <a:rPr lang="en-US" altLang="tr-TR" sz="2000" dirty="0" err="1"/>
              <a:t>kurum</a:t>
            </a:r>
            <a:r>
              <a:rPr lang="en-US" altLang="tr-TR" sz="2000" dirty="0"/>
              <a:t> </a:t>
            </a:r>
            <a:r>
              <a:rPr lang="en-US" altLang="tr-TR" sz="2000" dirty="0" err="1"/>
              <a:t>yöneticisi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ön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değerlendirme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ziyaret</a:t>
            </a:r>
            <a:r>
              <a:rPr lang="en-US" altLang="tr-TR" sz="2000" dirty="0"/>
              <a:t> </a:t>
            </a:r>
            <a:r>
              <a:rPr lang="en-US" altLang="tr-TR" sz="2000" dirty="0" err="1"/>
              <a:t>takımı</a:t>
            </a:r>
            <a:r>
              <a:rPr lang="en-US" altLang="tr-TR" sz="2000" dirty="0"/>
              <a:t> </a:t>
            </a:r>
            <a:r>
              <a:rPr lang="en-US" altLang="tr-TR" sz="2000" dirty="0" err="1"/>
              <a:t>ile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görüşülerek</a:t>
            </a:r>
            <a:r>
              <a:rPr lang="en-US" altLang="tr-TR" sz="2000" dirty="0"/>
              <a:t> VEDEK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kurumun</a:t>
            </a:r>
            <a:r>
              <a:rPr lang="en-US" altLang="tr-TR" sz="2000" dirty="0"/>
              <a:t> web </a:t>
            </a:r>
            <a:r>
              <a:rPr lang="en-US" altLang="tr-TR" sz="2000" dirty="0" err="1"/>
              <a:t>sayfalarında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yayınlanır</a:t>
            </a:r>
            <a:r>
              <a:rPr lang="en-US" altLang="tr-TR" sz="2000" dirty="0"/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Content Placeholder 3">
            <a:extLst>
              <a:ext uri="{FF2B5EF4-FFF2-40B4-BE49-F238E27FC236}">
                <a16:creationId xmlns:a16="http://schemas.microsoft.com/office/drawing/2014/main" id="{AE11BF1F-F32E-0338-A538-E77E202B8D4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3250" name="Content Placeholder 4">
            <a:extLst>
              <a:ext uri="{FF2B5EF4-FFF2-40B4-BE49-F238E27FC236}">
                <a16:creationId xmlns:a16="http://schemas.microsoft.com/office/drawing/2014/main" id="{231C29EC-2038-2890-E4E2-74574162552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3251" name="Slide Number Placeholder 5">
            <a:extLst>
              <a:ext uri="{FF2B5EF4-FFF2-40B4-BE49-F238E27FC236}">
                <a16:creationId xmlns:a16="http://schemas.microsoft.com/office/drawing/2014/main" id="{DB1C962C-0456-603B-5B9D-78A8EDD56F5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8BE46550-101E-0B48-A3F7-24C92EB614F3}" type="slidenum">
              <a:rPr lang="en-US" altLang="tr-TR" sz="1400"/>
              <a:pPr/>
              <a:t>22</a:t>
            </a:fld>
            <a:endParaRPr lang="en-US" altLang="tr-TR" sz="1400"/>
          </a:p>
        </p:txBody>
      </p:sp>
      <p:sp>
        <p:nvSpPr>
          <p:cNvPr id="53252" name="Rectangle 6">
            <a:extLst>
              <a:ext uri="{FF2B5EF4-FFF2-40B4-BE49-F238E27FC236}">
                <a16:creationId xmlns:a16="http://schemas.microsoft.com/office/drawing/2014/main" id="{76599187-BBCF-E2D6-6E8D-8A0135E1B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8" y="1204913"/>
            <a:ext cx="94408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000" b="1" dirty="0" err="1"/>
              <a:t>Ziyaret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Raporunu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yazmak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için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kullanılan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SDS'nin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sürümü</a:t>
            </a:r>
            <a:r>
              <a:rPr lang="en-US" altLang="tr-TR" sz="2000" dirty="0"/>
              <a:t>, </a:t>
            </a:r>
            <a:r>
              <a:rPr lang="en-US" altLang="tr-TR" sz="2000" dirty="0" err="1"/>
              <a:t>Kurumun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resmi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ziyaret</a:t>
            </a:r>
            <a:r>
              <a:rPr lang="en-US" altLang="tr-TR" sz="2000" dirty="0"/>
              <a:t> </a:t>
            </a:r>
            <a:r>
              <a:rPr lang="en-US" altLang="tr-TR" sz="2000" dirty="0" err="1"/>
              <a:t>anlaşmasındaki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sürümle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aynı</a:t>
            </a:r>
            <a:r>
              <a:rPr lang="en-US" altLang="tr-TR" sz="2000" dirty="0"/>
              <a:t> </a:t>
            </a:r>
            <a:r>
              <a:rPr lang="en-US" altLang="tr-TR" sz="2000" dirty="0" err="1"/>
              <a:t>olmalıdır</a:t>
            </a:r>
            <a:r>
              <a:rPr lang="en-US" altLang="tr-TR" sz="2000" dirty="0"/>
              <a:t>.</a:t>
            </a:r>
          </a:p>
          <a:p>
            <a:endParaRPr lang="en-US" altLang="tr-TR" sz="2000" dirty="0"/>
          </a:p>
          <a:p>
            <a:r>
              <a:rPr lang="en-US" altLang="tr-TR" sz="2000" dirty="0" err="1"/>
              <a:t>Değerlendirme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raporunda</a:t>
            </a:r>
            <a:r>
              <a:rPr lang="en-US" altLang="tr-TR" sz="2000" dirty="0"/>
              <a:t>, </a:t>
            </a:r>
            <a:r>
              <a:rPr lang="en-US" altLang="tr-TR" sz="2000" b="1" dirty="0" err="1"/>
              <a:t>hangi</a:t>
            </a:r>
            <a:r>
              <a:rPr lang="en-US" altLang="tr-TR" sz="2000" b="1" dirty="0"/>
              <a:t> SDS </a:t>
            </a:r>
            <a:r>
              <a:rPr lang="en-US" altLang="tr-TR" sz="2000" b="1" dirty="0" err="1"/>
              <a:t>sürümünün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takip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edileceği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açıkça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belirtilmelidir</a:t>
            </a:r>
            <a:r>
              <a:rPr lang="en-US" altLang="tr-TR" sz="2000" dirty="0"/>
              <a:t>.</a:t>
            </a:r>
          </a:p>
          <a:p>
            <a:endParaRPr lang="en-US" altLang="tr-TR" sz="2000" dirty="0"/>
          </a:p>
          <a:p>
            <a:r>
              <a:rPr lang="en-US" altLang="tr-TR" sz="2000" dirty="0"/>
              <a:t>Ana </a:t>
            </a:r>
            <a:r>
              <a:rPr lang="en-US" altLang="tr-TR" sz="2000" dirty="0" err="1"/>
              <a:t>değerlendirme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ziyareti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raporu</a:t>
            </a:r>
            <a:r>
              <a:rPr lang="en-US" altLang="tr-TR" sz="2000" dirty="0"/>
              <a:t>, Ek 10'da </a:t>
            </a:r>
            <a:r>
              <a:rPr lang="en-US" altLang="tr-TR" sz="2000" dirty="0" err="1"/>
              <a:t>verilen</a:t>
            </a:r>
            <a:r>
              <a:rPr lang="en-US" altLang="tr-TR" sz="2000" dirty="0"/>
              <a:t> format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esaslara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uyumlu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bir</a:t>
            </a:r>
            <a:r>
              <a:rPr lang="en-US" altLang="tr-TR" sz="2000" dirty="0"/>
              <a:t> </a:t>
            </a:r>
            <a:r>
              <a:rPr lang="en-US" altLang="tr-TR" sz="2000" dirty="0" err="1"/>
              <a:t>şekilde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tamamlanmalıdır</a:t>
            </a:r>
            <a:r>
              <a:rPr lang="en-US" altLang="tr-TR" sz="2000" dirty="0"/>
              <a:t>.</a:t>
            </a:r>
          </a:p>
        </p:txBody>
      </p:sp>
      <p:sp>
        <p:nvSpPr>
          <p:cNvPr id="53253" name="Rectangle 8">
            <a:extLst>
              <a:ext uri="{FF2B5EF4-FFF2-40B4-BE49-F238E27FC236}">
                <a16:creationId xmlns:a16="http://schemas.microsoft.com/office/drawing/2014/main" id="{5B0D76BF-02FD-5BE5-A8C8-D13B1332D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347663"/>
            <a:ext cx="103457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3600" b="1">
                <a:solidFill>
                  <a:srgbClr val="000090"/>
                </a:solidFill>
              </a:rPr>
              <a:t>2. Ana değerlendirme ziyareti raporu (AnaDZR)</a:t>
            </a:r>
          </a:p>
        </p:txBody>
      </p:sp>
      <p:sp>
        <p:nvSpPr>
          <p:cNvPr id="53254" name="Rectangle 11">
            <a:extLst>
              <a:ext uri="{FF2B5EF4-FFF2-40B4-BE49-F238E27FC236}">
                <a16:creationId xmlns:a16="http://schemas.microsoft.com/office/drawing/2014/main" id="{F01A8F9A-F855-E90D-30F6-5EAFFD0A5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3" y="3768725"/>
            <a:ext cx="90805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000" dirty="0" err="1"/>
              <a:t>Takım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başkanına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ulaşan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AnaÖDR</a:t>
            </a:r>
            <a:r>
              <a:rPr lang="en-US" altLang="tr-TR" sz="2000" dirty="0"/>
              <a:t>, </a:t>
            </a:r>
            <a:r>
              <a:rPr lang="en-US" altLang="tr-TR" sz="2000" dirty="0" err="1"/>
              <a:t>başkan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tarafından</a:t>
            </a:r>
            <a:r>
              <a:rPr lang="en-US" altLang="tr-TR" sz="2000" dirty="0"/>
              <a:t> 1 </a:t>
            </a:r>
            <a:r>
              <a:rPr lang="en-US" altLang="tr-TR" sz="2000" dirty="0" err="1"/>
              <a:t>hafta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içerisinde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takım</a:t>
            </a:r>
            <a:r>
              <a:rPr lang="en-US" altLang="tr-TR" sz="2000" dirty="0"/>
              <a:t> </a:t>
            </a:r>
            <a:r>
              <a:rPr lang="en-US" altLang="tr-TR" sz="2000" dirty="0" err="1"/>
              <a:t>üyelerine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gönderilir</a:t>
            </a:r>
            <a:r>
              <a:rPr lang="en-US" altLang="tr-TR" sz="2000" dirty="0"/>
              <a:t>.</a:t>
            </a:r>
          </a:p>
          <a:p>
            <a:r>
              <a:rPr lang="en-US" altLang="tr-TR" sz="2000" dirty="0" err="1"/>
              <a:t>Değerlendirme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takımının</a:t>
            </a:r>
            <a:r>
              <a:rPr lang="en-US" altLang="tr-TR" sz="2000" dirty="0"/>
              <a:t> </a:t>
            </a:r>
            <a:r>
              <a:rPr lang="en-US" altLang="tr-TR" sz="2000" b="1" dirty="0" err="1"/>
              <a:t>tüm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üyelerinin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bütün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bölümlere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katkıda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bulunmaları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beklenir</a:t>
            </a:r>
            <a:r>
              <a:rPr lang="en-US" altLang="tr-TR" sz="2000" dirty="0"/>
              <a:t>, </a:t>
            </a:r>
            <a:r>
              <a:rPr lang="en-US" altLang="tr-TR" sz="2000" dirty="0" err="1"/>
              <a:t>ancak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başkan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koordinatör</a:t>
            </a:r>
            <a:r>
              <a:rPr lang="en-US" altLang="tr-TR" sz="2000" dirty="0"/>
              <a:t> </a:t>
            </a:r>
            <a:r>
              <a:rPr lang="en-US" altLang="tr-TR" sz="2000" dirty="0" err="1"/>
              <a:t>tarafından</a:t>
            </a:r>
            <a:r>
              <a:rPr lang="en-US" altLang="tr-TR" sz="2000" dirty="0"/>
              <a:t> her </a:t>
            </a:r>
            <a:r>
              <a:rPr lang="en-US" altLang="tr-TR" sz="2000" dirty="0" err="1"/>
              <a:t>bölüm</a:t>
            </a:r>
            <a:r>
              <a:rPr lang="en-US" altLang="tr-TR" sz="2000" dirty="0"/>
              <a:t> </a:t>
            </a:r>
            <a:r>
              <a:rPr lang="en-US" altLang="tr-TR" sz="2000" dirty="0" err="1"/>
              <a:t>için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değerlendirmeden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en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az</a:t>
            </a:r>
            <a:r>
              <a:rPr lang="en-US" altLang="tr-TR" sz="2000" dirty="0"/>
              <a:t> 2 ay </a:t>
            </a:r>
            <a:r>
              <a:rPr lang="en-US" altLang="tr-TR" sz="2000" dirty="0" err="1"/>
              <a:t>önce</a:t>
            </a:r>
            <a:r>
              <a:rPr lang="en-US" altLang="tr-TR" sz="2000" dirty="0"/>
              <a:t> </a:t>
            </a:r>
            <a:r>
              <a:rPr lang="en-US" altLang="tr-TR" sz="2000" b="1" dirty="0" err="1"/>
              <a:t>ilgili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bölüme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ait</a:t>
            </a:r>
            <a:r>
              <a:rPr lang="en-US" altLang="tr-TR" sz="2000" b="1" dirty="0"/>
              <a:t> ana </a:t>
            </a:r>
            <a:r>
              <a:rPr lang="en-US" altLang="tr-TR" sz="2000" b="1" dirty="0" err="1"/>
              <a:t>yazar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belirlenir</a:t>
            </a:r>
            <a:r>
              <a:rPr lang="en-US" altLang="tr-TR" sz="2000" b="1" dirty="0"/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Content Placeholder 3">
            <a:extLst>
              <a:ext uri="{FF2B5EF4-FFF2-40B4-BE49-F238E27FC236}">
                <a16:creationId xmlns:a16="http://schemas.microsoft.com/office/drawing/2014/main" id="{94F38145-D2BB-4720-89C2-033D11FFBAE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4274" name="Content Placeholder 4">
            <a:extLst>
              <a:ext uri="{FF2B5EF4-FFF2-40B4-BE49-F238E27FC236}">
                <a16:creationId xmlns:a16="http://schemas.microsoft.com/office/drawing/2014/main" id="{D8713616-BB5E-9366-2352-B6790C21D97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4275" name="Slide Number Placeholder 5">
            <a:extLst>
              <a:ext uri="{FF2B5EF4-FFF2-40B4-BE49-F238E27FC236}">
                <a16:creationId xmlns:a16="http://schemas.microsoft.com/office/drawing/2014/main" id="{50C558B8-E55E-D617-3625-B8F3B05E27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6EE23624-D8D3-C940-AF49-25BD6CEF6284}" type="slidenum">
              <a:rPr lang="en-US" altLang="tr-TR" sz="1400"/>
              <a:pPr/>
              <a:t>23</a:t>
            </a:fld>
            <a:endParaRPr lang="en-US" altLang="tr-TR" sz="1400"/>
          </a:p>
        </p:txBody>
      </p:sp>
      <p:sp>
        <p:nvSpPr>
          <p:cNvPr id="54276" name="Rectangle 6">
            <a:extLst>
              <a:ext uri="{FF2B5EF4-FFF2-40B4-BE49-F238E27FC236}">
                <a16:creationId xmlns:a16="http://schemas.microsoft.com/office/drawing/2014/main" id="{F512831F-42D2-544C-1694-68DA5F5CA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88" y="2743193"/>
            <a:ext cx="96520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000" dirty="0" err="1"/>
              <a:t>Değerlendirme</a:t>
            </a:r>
            <a:r>
              <a:rPr lang="en-US" altLang="tr-TR" sz="2000" dirty="0"/>
              <a:t> </a:t>
            </a:r>
            <a:r>
              <a:rPr lang="en-US" altLang="tr-TR" sz="2000" b="1" dirty="0" err="1">
                <a:solidFill>
                  <a:srgbClr val="FF0000"/>
                </a:solidFill>
              </a:rPr>
              <a:t>Taslak</a:t>
            </a:r>
            <a:r>
              <a:rPr lang="en-US" altLang="tr-TR" sz="2000" b="1" dirty="0">
                <a:solidFill>
                  <a:srgbClr val="FF0000"/>
                </a:solidFill>
              </a:rPr>
              <a:t> A </a:t>
            </a:r>
            <a:r>
              <a:rPr lang="en-US" altLang="tr-TR" sz="2000" b="1" dirty="0" err="1">
                <a:solidFill>
                  <a:srgbClr val="FF0000"/>
                </a:solidFill>
              </a:rPr>
              <a:t>raporu</a:t>
            </a:r>
            <a:r>
              <a:rPr lang="en-US" altLang="tr-TR" sz="2000" dirty="0"/>
              <a:t>, </a:t>
            </a:r>
            <a:r>
              <a:rPr lang="en-US" altLang="tr-TR" sz="2000" dirty="0" err="1"/>
              <a:t>tüm</a:t>
            </a:r>
            <a:r>
              <a:rPr lang="en-US" altLang="tr-TR" sz="2000" dirty="0"/>
              <a:t> </a:t>
            </a:r>
            <a:r>
              <a:rPr lang="en-US" altLang="tr-TR" sz="2000" dirty="0" err="1"/>
              <a:t>değerlendiricilerin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verilerine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dayanmaktadır</a:t>
            </a:r>
            <a:r>
              <a:rPr lang="en-US" altLang="tr-TR" sz="2000" dirty="0"/>
              <a:t>. </a:t>
            </a:r>
          </a:p>
          <a:p>
            <a:endParaRPr lang="en-US" altLang="tr-TR" sz="2000" dirty="0"/>
          </a:p>
          <a:p>
            <a:r>
              <a:rPr lang="en-US" altLang="tr-TR" sz="2000" b="1" dirty="0" err="1"/>
              <a:t>Kuruma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sorulacak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soru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listesi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ve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değerlendirme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sırasında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açıklığa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kavuşturulacak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konular</a:t>
            </a:r>
            <a:r>
              <a:rPr lang="en-US" altLang="tr-TR" sz="2000" b="1" dirty="0"/>
              <a:t>, </a:t>
            </a:r>
            <a:r>
              <a:rPr lang="en-US" altLang="tr-TR" sz="2000" b="1" dirty="0" err="1"/>
              <a:t>bulgular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ve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yorumlara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eklenmelidir</a:t>
            </a:r>
            <a:r>
              <a:rPr lang="en-US" altLang="tr-TR" sz="2000" dirty="0"/>
              <a:t>. </a:t>
            </a:r>
          </a:p>
          <a:p>
            <a:endParaRPr lang="en-US" altLang="tr-TR" sz="2000" dirty="0"/>
          </a:p>
          <a:p>
            <a:r>
              <a:rPr lang="en-US" altLang="tr-TR" sz="2000" b="1" dirty="0" err="1"/>
              <a:t>Koordinatör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tarafından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oluşturulan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sorular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listesi</a:t>
            </a:r>
            <a:r>
              <a:rPr lang="en-US" altLang="tr-TR" sz="2000" b="1" dirty="0"/>
              <a:t>, </a:t>
            </a:r>
            <a:r>
              <a:rPr lang="en-US" altLang="tr-TR" sz="2000" b="1" dirty="0" err="1"/>
              <a:t>irtibat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görevlisine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gerekli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verileri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toplaması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için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yeterli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zamanı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sağlamak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amacıyla</a:t>
            </a:r>
            <a:r>
              <a:rPr lang="en-US" altLang="tr-TR" sz="2000" b="1" dirty="0"/>
              <a:t>, </a:t>
            </a:r>
            <a:r>
              <a:rPr lang="en-US" altLang="tr-TR" sz="2000" b="1" dirty="0" err="1"/>
              <a:t>en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geç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değerlendirmeden</a:t>
            </a:r>
            <a:r>
              <a:rPr lang="en-US" altLang="tr-TR" sz="2000" b="1" dirty="0"/>
              <a:t> 2 </a:t>
            </a:r>
            <a:r>
              <a:rPr lang="en-US" altLang="tr-TR" sz="2000" b="1" dirty="0" err="1"/>
              <a:t>hafta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önce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kuruma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gönderilir</a:t>
            </a:r>
            <a:r>
              <a:rPr lang="en-US" altLang="tr-TR" sz="2000" dirty="0"/>
              <a:t>. </a:t>
            </a:r>
            <a:r>
              <a:rPr lang="en-US" altLang="tr-TR" sz="2000" dirty="0" err="1"/>
              <a:t>Kurum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bu</a:t>
            </a:r>
            <a:r>
              <a:rPr lang="en-US" altLang="tr-TR" sz="2000" dirty="0"/>
              <a:t> </a:t>
            </a:r>
            <a:r>
              <a:rPr lang="en-US" altLang="tr-TR" sz="2000" dirty="0" err="1"/>
              <a:t>sorulara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en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kısa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sürede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veya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en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geç</a:t>
            </a:r>
            <a:r>
              <a:rPr lang="en-US" altLang="tr-TR" sz="2000" dirty="0"/>
              <a:t> </a:t>
            </a:r>
            <a:r>
              <a:rPr lang="en-US" altLang="tr-TR" sz="2000" dirty="0" err="1"/>
              <a:t>değerlendirmenin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başında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cevap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vermelidir</a:t>
            </a:r>
            <a:r>
              <a:rPr lang="en-US" altLang="tr-TR" sz="2000" dirty="0"/>
              <a:t>. </a:t>
            </a:r>
          </a:p>
          <a:p>
            <a:r>
              <a:rPr lang="en-US" altLang="tr-TR" sz="2000" dirty="0" err="1"/>
              <a:t>Rapor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kuruma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gitmez</a:t>
            </a:r>
            <a:r>
              <a:rPr lang="en-US" altLang="tr-TR" sz="2000" dirty="0"/>
              <a:t>!</a:t>
            </a:r>
          </a:p>
        </p:txBody>
      </p:sp>
      <p:sp>
        <p:nvSpPr>
          <p:cNvPr id="54277" name="Rectangle 8">
            <a:extLst>
              <a:ext uri="{FF2B5EF4-FFF2-40B4-BE49-F238E27FC236}">
                <a16:creationId xmlns:a16="http://schemas.microsoft.com/office/drawing/2014/main" id="{74AE81CE-1F4F-96BC-A22B-FDE9E4FB3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273045"/>
            <a:ext cx="10033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000" dirty="0" err="1"/>
              <a:t>Değerlendirmeden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en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az</a:t>
            </a:r>
            <a:r>
              <a:rPr lang="en-US" altLang="tr-TR" sz="2000" dirty="0"/>
              <a:t> 2,5 </a:t>
            </a:r>
            <a:r>
              <a:rPr lang="en-US" altLang="tr-TR" sz="2000" dirty="0" err="1"/>
              <a:t>hafta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önce</a:t>
            </a:r>
            <a:r>
              <a:rPr lang="en-US" altLang="tr-TR" sz="2000" dirty="0"/>
              <a:t>, her </a:t>
            </a:r>
            <a:r>
              <a:rPr lang="en-US" altLang="tr-TR" sz="2000" dirty="0" err="1"/>
              <a:t>bir</a:t>
            </a:r>
            <a:r>
              <a:rPr lang="en-US" altLang="tr-TR" sz="2000" dirty="0"/>
              <a:t> </a:t>
            </a:r>
            <a:r>
              <a:rPr lang="en-US" altLang="tr-TR" sz="2000" dirty="0" err="1"/>
              <a:t>değerlendiricinin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AnaÖDR</a:t>
            </a:r>
            <a:r>
              <a:rPr lang="en-US" altLang="en-US" sz="2000" dirty="0" err="1"/>
              <a:t>’</a:t>
            </a:r>
            <a:r>
              <a:rPr lang="en-US" altLang="tr-TR" sz="2000" dirty="0" err="1"/>
              <a:t>nin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tamamını</a:t>
            </a:r>
            <a:r>
              <a:rPr lang="en-US" altLang="tr-TR" sz="2000" dirty="0"/>
              <a:t> </a:t>
            </a:r>
            <a:r>
              <a:rPr lang="en-US" altLang="tr-TR" sz="2000" dirty="0" err="1"/>
              <a:t>okumuş</a:t>
            </a:r>
            <a:r>
              <a:rPr lang="en-US" altLang="tr-TR" sz="2000" dirty="0"/>
              <a:t> </a:t>
            </a:r>
            <a:r>
              <a:rPr lang="en-US" altLang="tr-TR" sz="2000" dirty="0" err="1"/>
              <a:t>olması</a:t>
            </a:r>
            <a:r>
              <a:rPr lang="en-US" altLang="tr-TR" sz="2000" dirty="0"/>
              <a:t>, </a:t>
            </a:r>
            <a:r>
              <a:rPr lang="en-US" altLang="tr-TR" sz="2000" dirty="0" err="1"/>
              <a:t>başta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sorumlu</a:t>
            </a:r>
            <a:r>
              <a:rPr lang="en-US" altLang="tr-TR" sz="2000" dirty="0"/>
              <a:t> </a:t>
            </a:r>
            <a:r>
              <a:rPr lang="en-US" altLang="tr-TR" sz="2000" dirty="0" err="1"/>
              <a:t>yazar</a:t>
            </a:r>
            <a:r>
              <a:rPr lang="en-US" altLang="tr-TR" sz="2000" dirty="0"/>
              <a:t> </a:t>
            </a:r>
            <a:r>
              <a:rPr lang="en-US" altLang="tr-TR" sz="2000" dirty="0" err="1"/>
              <a:t>olunan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bölümler</a:t>
            </a:r>
            <a:r>
              <a:rPr lang="en-US" altLang="tr-TR" sz="2000" dirty="0"/>
              <a:t> </a:t>
            </a:r>
            <a:r>
              <a:rPr lang="en-US" altLang="tr-TR" sz="2000" dirty="0" err="1"/>
              <a:t>olmak</a:t>
            </a:r>
            <a:r>
              <a:rPr lang="en-US" altLang="tr-TR" sz="2000" dirty="0"/>
              <a:t> </a:t>
            </a:r>
            <a:r>
              <a:rPr lang="en-US" altLang="tr-TR" sz="2000" dirty="0" err="1"/>
              <a:t>üzere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tüm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bölümlerin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doldurulması</a:t>
            </a:r>
            <a:r>
              <a:rPr lang="en-US" altLang="tr-TR" sz="2000" dirty="0"/>
              <a:t> (</a:t>
            </a:r>
            <a:r>
              <a:rPr lang="en-US" altLang="tr-TR" sz="2000" dirty="0" err="1"/>
              <a:t>en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azından</a:t>
            </a:r>
            <a:r>
              <a:rPr lang="en-US" altLang="tr-TR" sz="2000" dirty="0"/>
              <a:t> '</a:t>
            </a:r>
            <a:r>
              <a:rPr lang="en-US" altLang="tr-TR" sz="2000" dirty="0" err="1"/>
              <a:t>Bulgular</a:t>
            </a:r>
            <a:r>
              <a:rPr lang="en-US" altLang="tr-TR" sz="2000" dirty="0"/>
              <a:t>'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'</a:t>
            </a:r>
            <a:r>
              <a:rPr lang="en-US" altLang="tr-TR" sz="2000" dirty="0" err="1"/>
              <a:t>Sorular</a:t>
            </a:r>
            <a:r>
              <a:rPr lang="en-US" altLang="tr-TR" sz="2000" dirty="0"/>
              <a:t> </a:t>
            </a:r>
            <a:r>
              <a:rPr lang="en-US" altLang="tr-TR" sz="2000" dirty="0" err="1"/>
              <a:t>Ziyaret</a:t>
            </a:r>
            <a:r>
              <a:rPr lang="en-US" altLang="tr-TR" sz="2000" dirty="0"/>
              <a:t> </a:t>
            </a:r>
            <a:r>
              <a:rPr lang="en-US" altLang="tr-TR" sz="2000" dirty="0" err="1"/>
              <a:t>sırasında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açıklığa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kavuşturulması</a:t>
            </a:r>
            <a:r>
              <a:rPr lang="en-US" altLang="tr-TR" sz="2000" dirty="0"/>
              <a:t> </a:t>
            </a:r>
            <a:r>
              <a:rPr lang="en-US" altLang="tr-TR" sz="2000" dirty="0" err="1"/>
              <a:t>istendi</a:t>
            </a:r>
            <a:r>
              <a:rPr lang="en-US" altLang="tr-TR" sz="2000" dirty="0"/>
              <a:t> / </a:t>
            </a:r>
            <a:r>
              <a:rPr lang="en-US" altLang="tr-TR" sz="2000" dirty="0" err="1"/>
              <a:t>sorulsun</a:t>
            </a:r>
            <a:r>
              <a:rPr lang="en-US" altLang="en-US" sz="2000" dirty="0"/>
              <a:t>’</a:t>
            </a:r>
            <a:r>
              <a:rPr lang="en-US" altLang="tr-TR" sz="2000" dirty="0"/>
              <a:t> </a:t>
            </a:r>
            <a:r>
              <a:rPr lang="en-US" altLang="tr-TR" sz="2000" dirty="0" err="1"/>
              <a:t>gibi</a:t>
            </a:r>
            <a:r>
              <a:rPr lang="en-US" altLang="tr-TR" sz="2000" dirty="0"/>
              <a:t>)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değerlendirme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Takım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Başkanına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gönderilmesi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gerekir</a:t>
            </a:r>
            <a:r>
              <a:rPr lang="en-US" altLang="tr-TR" sz="2000" dirty="0"/>
              <a:t>.</a:t>
            </a:r>
          </a:p>
          <a:p>
            <a:r>
              <a:rPr lang="en-US" altLang="tr-TR" sz="2000" dirty="0" err="1"/>
              <a:t>Ardından</a:t>
            </a:r>
            <a:r>
              <a:rPr lang="en-US" altLang="tr-TR" sz="2000" dirty="0"/>
              <a:t>, </a:t>
            </a:r>
            <a:r>
              <a:rPr lang="en-US" altLang="tr-TR" sz="2000" b="1" dirty="0" err="1"/>
              <a:t>koordinatör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değerlendirmeden</a:t>
            </a:r>
            <a:r>
              <a:rPr lang="en-US" altLang="tr-TR" sz="2000" b="1" dirty="0"/>
              <a:t> 2 </a:t>
            </a:r>
            <a:r>
              <a:rPr lang="en-US" altLang="tr-TR" sz="2000" b="1" dirty="0" err="1"/>
              <a:t>hafta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önce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tüm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raporları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Taslak</a:t>
            </a:r>
            <a:r>
              <a:rPr lang="en-US" altLang="tr-TR" sz="2000" b="1" dirty="0"/>
              <a:t> 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olarak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bir</a:t>
            </a:r>
            <a:r>
              <a:rPr lang="en-US" altLang="tr-TR" sz="2000" dirty="0"/>
              <a:t> </a:t>
            </a:r>
            <a:r>
              <a:rPr lang="en-US" altLang="tr-TR" sz="2000" dirty="0" err="1"/>
              <a:t>araya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getirir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takım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başkanına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iletir</a:t>
            </a:r>
            <a:r>
              <a:rPr lang="en-US" altLang="tr-TR" sz="2000" dirty="0"/>
              <a:t>.</a:t>
            </a:r>
          </a:p>
          <a:p>
            <a:endParaRPr lang="en-US" altLang="tr-T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Content Placeholder 3">
            <a:extLst>
              <a:ext uri="{FF2B5EF4-FFF2-40B4-BE49-F238E27FC236}">
                <a16:creationId xmlns:a16="http://schemas.microsoft.com/office/drawing/2014/main" id="{3E7F2036-24E9-F0E5-C252-7CED64E6748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5298" name="Content Placeholder 4">
            <a:extLst>
              <a:ext uri="{FF2B5EF4-FFF2-40B4-BE49-F238E27FC236}">
                <a16:creationId xmlns:a16="http://schemas.microsoft.com/office/drawing/2014/main" id="{2FAE8BC5-5685-C423-D65E-9870DE95E4E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5299" name="Slide Number Placeholder 5">
            <a:extLst>
              <a:ext uri="{FF2B5EF4-FFF2-40B4-BE49-F238E27FC236}">
                <a16:creationId xmlns:a16="http://schemas.microsoft.com/office/drawing/2014/main" id="{D801807A-F86B-B69A-B373-68F94FAB28B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2C00F0BE-C198-DD45-8529-36CD1251D937}" type="slidenum">
              <a:rPr lang="en-US" altLang="tr-TR" sz="1400"/>
              <a:pPr/>
              <a:t>24</a:t>
            </a:fld>
            <a:endParaRPr lang="en-US" altLang="tr-TR" sz="1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11A02E-2407-9086-7F0E-92E4CBC6952D}"/>
              </a:ext>
            </a:extLst>
          </p:cNvPr>
          <p:cNvSpPr/>
          <p:nvPr/>
        </p:nvSpPr>
        <p:spPr>
          <a:xfrm>
            <a:off x="330200" y="536575"/>
            <a:ext cx="9048750" cy="56007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000" b="1" dirty="0" err="1">
                <a:solidFill>
                  <a:srgbClr val="C3260C"/>
                </a:solidFill>
              </a:rPr>
              <a:t>Taslak</a:t>
            </a:r>
            <a:r>
              <a:rPr lang="en-US" altLang="tr-TR" sz="2000" b="1" dirty="0">
                <a:solidFill>
                  <a:srgbClr val="C3260C"/>
                </a:solidFill>
              </a:rPr>
              <a:t> B </a:t>
            </a:r>
            <a:r>
              <a:rPr lang="en-US" altLang="tr-TR" sz="2000" b="1" dirty="0" err="1">
                <a:solidFill>
                  <a:srgbClr val="C3260C"/>
                </a:solidFill>
              </a:rPr>
              <a:t>raporu</a:t>
            </a:r>
            <a:r>
              <a:rPr lang="en-US" altLang="tr-TR" sz="2000" b="1" dirty="0">
                <a:solidFill>
                  <a:srgbClr val="C3260C"/>
                </a:solidFill>
              </a:rPr>
              <a:t> </a:t>
            </a:r>
            <a:r>
              <a:rPr lang="en-US" altLang="tr-TR" sz="2000" dirty="0"/>
              <a:t>(</a:t>
            </a:r>
            <a:r>
              <a:rPr lang="en-US" altLang="tr-TR" sz="2000" dirty="0" err="1"/>
              <a:t>bulgular</a:t>
            </a:r>
            <a:r>
              <a:rPr lang="en-US" altLang="tr-TR" sz="2000" dirty="0"/>
              <a:t>, </a:t>
            </a:r>
            <a:r>
              <a:rPr lang="en-US" altLang="tr-TR" sz="2000" dirty="0" err="1"/>
              <a:t>yorumlar</a:t>
            </a:r>
            <a:r>
              <a:rPr lang="en-US" altLang="tr-TR" sz="2000" dirty="0"/>
              <a:t>, </a:t>
            </a:r>
            <a:r>
              <a:rPr lang="en-US" altLang="tr-TR" sz="2000" dirty="0" err="1"/>
              <a:t>öneriler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potansiyel</a:t>
            </a:r>
            <a:r>
              <a:rPr lang="en-US" altLang="tr-TR" sz="2000" dirty="0"/>
              <a:t> </a:t>
            </a:r>
            <a:r>
              <a:rPr lang="en-US" altLang="tr-TR" sz="2000" dirty="0" err="1"/>
              <a:t>eksikliklerin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tespitine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dayanılarak</a:t>
            </a:r>
            <a:r>
              <a:rPr lang="en-US" altLang="tr-TR" sz="2000" dirty="0"/>
              <a:t>) </a:t>
            </a:r>
            <a:r>
              <a:rPr lang="en-US" altLang="tr-TR" sz="2000" dirty="0" err="1"/>
              <a:t>değerlendirmenin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bitiminden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önce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tamamlanmalıdır</a:t>
            </a:r>
            <a:r>
              <a:rPr lang="en-US" altLang="tr-TR" sz="2000" dirty="0"/>
              <a:t>.</a:t>
            </a:r>
          </a:p>
          <a:p>
            <a:r>
              <a:rPr lang="en-US" altLang="tr-TR" sz="2000" b="1" u="sng" dirty="0" err="1"/>
              <a:t>Taslak</a:t>
            </a:r>
            <a:r>
              <a:rPr lang="en-US" altLang="tr-TR" sz="2000" b="1" u="sng" dirty="0"/>
              <a:t> B </a:t>
            </a:r>
            <a:r>
              <a:rPr lang="en-US" altLang="tr-TR" sz="2000" b="1" u="sng" dirty="0" err="1"/>
              <a:t>raporu</a:t>
            </a:r>
            <a:r>
              <a:rPr lang="en-US" altLang="tr-TR" sz="2000" b="1" u="sng" dirty="0"/>
              <a:t> </a:t>
            </a:r>
            <a:r>
              <a:rPr lang="en-US" altLang="tr-TR" sz="2000" b="1" u="sng" dirty="0" err="1"/>
              <a:t>çıkış</a:t>
            </a:r>
            <a:r>
              <a:rPr lang="en-US" altLang="tr-TR" sz="2000" b="1" u="sng" dirty="0"/>
              <a:t> </a:t>
            </a:r>
            <a:r>
              <a:rPr lang="en-US" altLang="tr-TR" sz="2000" b="1" u="sng" dirty="0" err="1"/>
              <a:t>bildiriminin</a:t>
            </a:r>
            <a:r>
              <a:rPr lang="en-US" altLang="tr-TR" sz="2000" b="1" u="sng" dirty="0"/>
              <a:t> </a:t>
            </a:r>
            <a:r>
              <a:rPr lang="en-US" altLang="tr-TR" sz="2000" b="1" u="sng" dirty="0" err="1"/>
              <a:t>temelidir</a:t>
            </a:r>
            <a:r>
              <a:rPr lang="en-US" altLang="tr-TR" sz="2000" dirty="0"/>
              <a:t>.</a:t>
            </a:r>
          </a:p>
          <a:p>
            <a:endParaRPr lang="en-US" altLang="tr-TR" sz="2000" dirty="0"/>
          </a:p>
          <a:p>
            <a:r>
              <a:rPr lang="en-US" altLang="tr-TR" sz="2000" b="1" dirty="0" err="1"/>
              <a:t>Değerlendirme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takım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üyelerinin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herbiri</a:t>
            </a:r>
            <a:r>
              <a:rPr lang="en-US" altLang="tr-TR" sz="2000" b="1" dirty="0"/>
              <a:t>, </a:t>
            </a:r>
            <a:r>
              <a:rPr lang="en-US" altLang="tr-TR" sz="2000" b="1" dirty="0" err="1"/>
              <a:t>bağımsız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bir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değerlendirme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yapmak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ve</a:t>
            </a:r>
            <a:r>
              <a:rPr lang="en-US" altLang="tr-TR" sz="2000" b="1" dirty="0"/>
              <a:t> her </a:t>
            </a:r>
            <a:r>
              <a:rPr lang="en-US" altLang="tr-TR" sz="2000" b="1" dirty="0" err="1"/>
              <a:t>bir</a:t>
            </a:r>
            <a:r>
              <a:rPr lang="en-US" altLang="tr-TR" sz="2000" b="1" dirty="0"/>
              <a:t> TVHEDS </a:t>
            </a:r>
            <a:r>
              <a:rPr lang="en-US" altLang="tr-TR" sz="2000" b="1" dirty="0" err="1"/>
              <a:t>Standardı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gerekliliği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dahilinde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kurumu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yeterli</a:t>
            </a:r>
            <a:r>
              <a:rPr lang="en-US" altLang="tr-TR" sz="2000" b="1" dirty="0"/>
              <a:t>, </a:t>
            </a:r>
            <a:r>
              <a:rPr lang="en-US" altLang="tr-TR" sz="2000" b="1" dirty="0" err="1"/>
              <a:t>kısmen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yeterli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veya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yetersiz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olarak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değerlendirme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zorunluluğundadır</a:t>
            </a:r>
            <a:r>
              <a:rPr lang="en-US" altLang="tr-TR" sz="2000" b="1" dirty="0"/>
              <a:t>. </a:t>
            </a:r>
          </a:p>
          <a:p>
            <a:endParaRPr lang="en-US" altLang="tr-TR" sz="2000" dirty="0"/>
          </a:p>
          <a:p>
            <a:r>
              <a:rPr lang="en-US" altLang="tr-TR" sz="2000" dirty="0" err="1"/>
              <a:t>Başkan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koordinatör</a:t>
            </a:r>
            <a:r>
              <a:rPr lang="en-US" altLang="tr-TR" sz="2000" dirty="0"/>
              <a:t> </a:t>
            </a:r>
            <a:r>
              <a:rPr lang="en-US" altLang="tr-TR" sz="2000" dirty="0" err="1"/>
              <a:t>tarafından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düzeltildikten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değerlendirme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takımının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tüm</a:t>
            </a:r>
            <a:r>
              <a:rPr lang="en-US" altLang="tr-TR" sz="2000" dirty="0"/>
              <a:t> </a:t>
            </a:r>
            <a:r>
              <a:rPr lang="en-US" altLang="tr-TR" sz="2000" dirty="0" err="1"/>
              <a:t>üyeleri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onayladıktan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sonra</a:t>
            </a:r>
            <a:r>
              <a:rPr lang="en-US" altLang="tr-TR" sz="2000" dirty="0"/>
              <a:t>, </a:t>
            </a:r>
            <a:r>
              <a:rPr lang="en-US" altLang="tr-TR" sz="2000" b="1" dirty="0" err="1">
                <a:solidFill>
                  <a:srgbClr val="C3260C"/>
                </a:solidFill>
              </a:rPr>
              <a:t>Taslak</a:t>
            </a:r>
            <a:r>
              <a:rPr lang="en-US" altLang="tr-TR" sz="2000" b="1" dirty="0">
                <a:solidFill>
                  <a:srgbClr val="C3260C"/>
                </a:solidFill>
              </a:rPr>
              <a:t> C </a:t>
            </a:r>
            <a:r>
              <a:rPr lang="en-US" altLang="tr-TR" sz="2000" b="1" dirty="0" err="1">
                <a:solidFill>
                  <a:srgbClr val="C3260C"/>
                </a:solidFill>
              </a:rPr>
              <a:t>raporu</a:t>
            </a:r>
            <a:r>
              <a:rPr lang="en-US" altLang="tr-TR" sz="2000" b="1" dirty="0">
                <a:solidFill>
                  <a:srgbClr val="C3260C"/>
                </a:solidFill>
              </a:rPr>
              <a:t> </a:t>
            </a:r>
            <a:r>
              <a:rPr lang="en-US" altLang="tr-TR" sz="2000" b="1" dirty="0" err="1"/>
              <a:t>değerlendirmenin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bitiminden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en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geç</a:t>
            </a:r>
            <a:r>
              <a:rPr lang="en-US" altLang="tr-TR" sz="2000" b="1" dirty="0"/>
              <a:t> 2 </a:t>
            </a:r>
            <a:r>
              <a:rPr lang="en-US" altLang="tr-TR" sz="2000" b="1" dirty="0" err="1"/>
              <a:t>hafta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sonra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oluşturulur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ve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olası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maddi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hataların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tespiti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için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kuruma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gönderilir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ve</a:t>
            </a:r>
            <a:r>
              <a:rPr lang="en-US" altLang="tr-TR" sz="2000" b="1" dirty="0"/>
              <a:t> 2 </a:t>
            </a:r>
            <a:r>
              <a:rPr lang="en-US" altLang="tr-TR" sz="2000" b="1" dirty="0" err="1"/>
              <a:t>haftalık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süre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tanınır</a:t>
            </a:r>
            <a:r>
              <a:rPr lang="en-US" altLang="tr-TR" sz="2000" b="1" dirty="0"/>
              <a:t>. </a:t>
            </a:r>
          </a:p>
          <a:p>
            <a:r>
              <a:rPr lang="en-US" altLang="tr-TR" sz="2000" dirty="0" err="1"/>
              <a:t>Başkanın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onayı</a:t>
            </a:r>
            <a:r>
              <a:rPr lang="en-US" altLang="tr-TR" sz="2000" dirty="0"/>
              <a:t> </a:t>
            </a:r>
            <a:r>
              <a:rPr lang="en-US" altLang="tr-TR" sz="2000" dirty="0" err="1"/>
              <a:t>ile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koordinatör</a:t>
            </a:r>
            <a:r>
              <a:rPr lang="en-US" altLang="tr-TR" sz="2000" dirty="0"/>
              <a:t> </a:t>
            </a:r>
            <a:r>
              <a:rPr lang="en-US" altLang="tr-TR" sz="2000" dirty="0" err="1"/>
              <a:t>ilgili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hataları</a:t>
            </a:r>
            <a:r>
              <a:rPr lang="en-US" altLang="tr-TR" sz="2000" dirty="0"/>
              <a:t> </a:t>
            </a:r>
            <a:r>
              <a:rPr lang="en-US" altLang="tr-TR" sz="2000" dirty="0" err="1"/>
              <a:t>düzeltir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b="1" dirty="0" err="1"/>
              <a:t>oluşan</a:t>
            </a:r>
            <a:r>
              <a:rPr lang="en-US" altLang="tr-TR" sz="2000" b="1" dirty="0"/>
              <a:t> </a:t>
            </a:r>
            <a:r>
              <a:rPr lang="en-US" altLang="tr-TR" sz="2000" b="1" dirty="0" err="1">
                <a:solidFill>
                  <a:srgbClr val="C3260C"/>
                </a:solidFill>
              </a:rPr>
              <a:t>Taslak</a:t>
            </a:r>
            <a:r>
              <a:rPr lang="en-US" altLang="tr-TR" sz="2000" b="1" dirty="0">
                <a:solidFill>
                  <a:srgbClr val="C3260C"/>
                </a:solidFill>
              </a:rPr>
              <a:t> D </a:t>
            </a:r>
            <a:r>
              <a:rPr lang="en-US" altLang="tr-TR" sz="2000" b="1" dirty="0" err="1">
                <a:solidFill>
                  <a:srgbClr val="C3260C"/>
                </a:solidFill>
              </a:rPr>
              <a:t>raporunu</a:t>
            </a:r>
            <a:r>
              <a:rPr lang="en-US" altLang="tr-TR" sz="2000" b="1" dirty="0">
                <a:solidFill>
                  <a:srgbClr val="C3260C"/>
                </a:solidFill>
              </a:rPr>
              <a:t> </a:t>
            </a:r>
            <a:r>
              <a:rPr lang="en-US" altLang="tr-TR" sz="2000" b="1" dirty="0" err="1">
                <a:solidFill>
                  <a:srgbClr val="C3260C"/>
                </a:solidFill>
              </a:rPr>
              <a:t>VAK</a:t>
            </a:r>
            <a:r>
              <a:rPr lang="en-US" altLang="en-US" sz="2000" b="1" dirty="0" err="1">
                <a:solidFill>
                  <a:srgbClr val="C3260C"/>
                </a:solidFill>
              </a:rPr>
              <a:t>’</a:t>
            </a:r>
            <a:r>
              <a:rPr lang="en-US" altLang="tr-TR" sz="2000" b="1" dirty="0" err="1">
                <a:solidFill>
                  <a:srgbClr val="C3260C"/>
                </a:solidFill>
              </a:rPr>
              <a:t>a</a:t>
            </a:r>
            <a:r>
              <a:rPr lang="en-US" altLang="tr-TR" sz="2000" b="1" dirty="0">
                <a:solidFill>
                  <a:srgbClr val="C3260C"/>
                </a:solidFill>
              </a:rPr>
              <a:t> </a:t>
            </a:r>
            <a:r>
              <a:rPr lang="en-US" altLang="tr-TR" sz="2000" b="1" dirty="0" err="1">
                <a:solidFill>
                  <a:srgbClr val="C3260C"/>
                </a:solidFill>
              </a:rPr>
              <a:t>sunulmak</a:t>
            </a:r>
            <a:r>
              <a:rPr lang="en-US" altLang="tr-TR" sz="2000" b="1" dirty="0">
                <a:solidFill>
                  <a:srgbClr val="C3260C"/>
                </a:solidFill>
              </a:rPr>
              <a:t> </a:t>
            </a:r>
            <a:r>
              <a:rPr lang="en-US" altLang="tr-TR" sz="2000" b="1" dirty="0" err="1">
                <a:solidFill>
                  <a:srgbClr val="C3260C"/>
                </a:solidFill>
              </a:rPr>
              <a:t>üzere</a:t>
            </a:r>
            <a:r>
              <a:rPr lang="en-US" altLang="tr-TR" sz="2000" b="1" dirty="0">
                <a:solidFill>
                  <a:srgbClr val="C3260C"/>
                </a:solidFill>
              </a:rPr>
              <a:t> VEDEK </a:t>
            </a:r>
            <a:r>
              <a:rPr lang="en-US" altLang="tr-TR" sz="2000" b="1" dirty="0" err="1">
                <a:solidFill>
                  <a:srgbClr val="C3260C"/>
                </a:solidFill>
              </a:rPr>
              <a:t>sekretaryasına</a:t>
            </a:r>
            <a:r>
              <a:rPr lang="en-US" altLang="tr-TR" sz="2000" b="1" dirty="0">
                <a:solidFill>
                  <a:srgbClr val="C3260C"/>
                </a:solidFill>
              </a:rPr>
              <a:t> </a:t>
            </a:r>
            <a:r>
              <a:rPr lang="en-US" altLang="tr-TR" sz="2000" b="1" dirty="0" err="1"/>
              <a:t>gönderir</a:t>
            </a:r>
            <a:r>
              <a:rPr lang="en-US" altLang="tr-TR" sz="2000" dirty="0"/>
              <a:t>. </a:t>
            </a:r>
          </a:p>
          <a:p>
            <a:endParaRPr lang="en-US" altLang="tr-TR" sz="2000" dirty="0"/>
          </a:p>
          <a:p>
            <a:r>
              <a:rPr lang="en-US" altLang="tr-TR" sz="2000" b="1" dirty="0"/>
              <a:t>Son </a:t>
            </a:r>
            <a:r>
              <a:rPr lang="en-US" altLang="tr-TR" sz="2000" b="1" dirty="0" err="1"/>
              <a:t>değerlendirme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raporu</a:t>
            </a:r>
            <a:r>
              <a:rPr lang="en-US" altLang="tr-TR" sz="2000" b="1" dirty="0"/>
              <a:t> VAK </a:t>
            </a:r>
            <a:r>
              <a:rPr lang="en-US" altLang="tr-TR" sz="2000" b="1" dirty="0" err="1"/>
              <a:t>tarafından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oluşturulur</a:t>
            </a:r>
            <a:r>
              <a:rPr lang="en-US" altLang="tr-TR" sz="2000" b="1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hem VEDEK hem de </a:t>
            </a:r>
            <a:r>
              <a:rPr lang="en-US" altLang="tr-TR" sz="2000" dirty="0" err="1"/>
              <a:t>kurumun</a:t>
            </a:r>
            <a:r>
              <a:rPr lang="en-US" altLang="tr-TR" sz="2000" dirty="0"/>
              <a:t> web </a:t>
            </a:r>
            <a:r>
              <a:rPr lang="en-US" altLang="tr-TR" sz="2000" dirty="0" err="1"/>
              <a:t>sitesinde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yayınlanmadan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önce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kurumun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yöneticisine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iletilir</a:t>
            </a:r>
            <a:r>
              <a:rPr lang="en-US" altLang="tr-TR" sz="2000" dirty="0"/>
              <a:t>.</a:t>
            </a:r>
          </a:p>
          <a:p>
            <a:endParaRPr lang="en-US" altLang="tr-TR" sz="2000" dirty="0"/>
          </a:p>
        </p:txBody>
      </p:sp>
      <p:sp>
        <p:nvSpPr>
          <p:cNvPr id="2" name="Bulut Belirtme Çizgisi 1">
            <a:extLst>
              <a:ext uri="{FF2B5EF4-FFF2-40B4-BE49-F238E27FC236}">
                <a16:creationId xmlns:a16="http://schemas.microsoft.com/office/drawing/2014/main" id="{D104D2B0-59A4-2357-9932-1C151F6A3F08}"/>
              </a:ext>
            </a:extLst>
          </p:cNvPr>
          <p:cNvSpPr/>
          <p:nvPr/>
        </p:nvSpPr>
        <p:spPr>
          <a:xfrm rot="3141900">
            <a:off x="9239002" y="2636321"/>
            <a:ext cx="1413164" cy="1223159"/>
          </a:xfrm>
          <a:prstGeom prst="cloudCallout">
            <a:avLst>
              <a:gd name="adj1" fmla="val -15028"/>
              <a:gd name="adj2" fmla="val 983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/>
              <a:t>?</a:t>
            </a:r>
            <a:endParaRPr lang="tr-TR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F15CC330-47FB-9244-4880-F1FFF7F5A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6322" name="Content Placeholder 3">
            <a:extLst>
              <a:ext uri="{FF2B5EF4-FFF2-40B4-BE49-F238E27FC236}">
                <a16:creationId xmlns:a16="http://schemas.microsoft.com/office/drawing/2014/main" id="{B5D2B102-94BF-2812-6188-76430C95D0A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6323" name="Content Placeholder 4">
            <a:extLst>
              <a:ext uri="{FF2B5EF4-FFF2-40B4-BE49-F238E27FC236}">
                <a16:creationId xmlns:a16="http://schemas.microsoft.com/office/drawing/2014/main" id="{A7777D98-850A-9D74-DE80-9BCA9F7356D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6324" name="Slide Number Placeholder 5">
            <a:extLst>
              <a:ext uri="{FF2B5EF4-FFF2-40B4-BE49-F238E27FC236}">
                <a16:creationId xmlns:a16="http://schemas.microsoft.com/office/drawing/2014/main" id="{22A51E80-CDFF-3BF1-A40F-8181740D19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42F1CCE1-9FA8-844D-B7D6-492FE8B33064}" type="slidenum">
              <a:rPr lang="en-US" altLang="tr-TR" sz="1400"/>
              <a:pPr/>
              <a:t>25</a:t>
            </a:fld>
            <a:endParaRPr lang="en-US" altLang="tr-TR" sz="1400"/>
          </a:p>
        </p:txBody>
      </p:sp>
      <p:pic>
        <p:nvPicPr>
          <p:cNvPr id="56325" name="Picture 9" descr="Ekran Resmi 2022-05-27 19.17.27.png">
            <a:extLst>
              <a:ext uri="{FF2B5EF4-FFF2-40B4-BE49-F238E27FC236}">
                <a16:creationId xmlns:a16="http://schemas.microsoft.com/office/drawing/2014/main" id="{9FDDFFBA-1245-D4FC-F4D2-0BF60FE82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15888"/>
            <a:ext cx="10366375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3FC52925-06C4-94FF-3DA3-6E1F812BF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A29182A0-562C-9588-7E43-1AF4DCCF0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7347" name="Content Placeholder 3">
            <a:extLst>
              <a:ext uri="{FF2B5EF4-FFF2-40B4-BE49-F238E27FC236}">
                <a16:creationId xmlns:a16="http://schemas.microsoft.com/office/drawing/2014/main" id="{94B9ADBD-2C12-5680-4155-8FD1E62CF3A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7348" name="Content Placeholder 4">
            <a:extLst>
              <a:ext uri="{FF2B5EF4-FFF2-40B4-BE49-F238E27FC236}">
                <a16:creationId xmlns:a16="http://schemas.microsoft.com/office/drawing/2014/main" id="{DCBF3F12-36FD-5BC5-038C-E63E6529C0D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7349" name="Slide Number Placeholder 5">
            <a:extLst>
              <a:ext uri="{FF2B5EF4-FFF2-40B4-BE49-F238E27FC236}">
                <a16:creationId xmlns:a16="http://schemas.microsoft.com/office/drawing/2014/main" id="{F1F51880-C32B-D2BF-71B9-70393D955B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A93DAD44-67BF-E64F-8C50-DAF7FF24A67D}" type="slidenum">
              <a:rPr lang="en-US" altLang="tr-TR" sz="1400"/>
              <a:pPr/>
              <a:t>26</a:t>
            </a:fld>
            <a:endParaRPr lang="en-US" altLang="tr-TR" sz="1400"/>
          </a:p>
        </p:txBody>
      </p:sp>
      <p:pic>
        <p:nvPicPr>
          <p:cNvPr id="57350" name="Picture 7" descr="Ekran Resmi 2022-05-27 23.09.27.png">
            <a:extLst>
              <a:ext uri="{FF2B5EF4-FFF2-40B4-BE49-F238E27FC236}">
                <a16:creationId xmlns:a16="http://schemas.microsoft.com/office/drawing/2014/main" id="{07F7CA34-D9CB-3E95-56B3-F5BE3EC34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3175"/>
            <a:ext cx="4878388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9" descr="Ekran Resmi 2022-05-27 23.20.06.png">
            <a:extLst>
              <a:ext uri="{FF2B5EF4-FFF2-40B4-BE49-F238E27FC236}">
                <a16:creationId xmlns:a16="http://schemas.microsoft.com/office/drawing/2014/main" id="{920E8371-D6AE-2A8F-112B-95686E74F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5322888"/>
            <a:ext cx="3830637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F280F0-EFFE-359D-113C-66A74475C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138" y="0"/>
            <a:ext cx="5091112" cy="6858000"/>
          </a:xfrm>
          <a:prstGeom prst="rect">
            <a:avLst/>
          </a:prstGeom>
          <a:noFill/>
          <a:ln w="12700" cap="rnd">
            <a:solidFill>
              <a:schemeClr val="tx1"/>
            </a:solidFill>
            <a:miter lim="800000"/>
            <a:headEnd/>
            <a:tailEnd/>
          </a:ln>
          <a:effectLst>
            <a:outerShdw blurRad="38100" dist="254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FB4479C2-0B44-2391-6978-3395F3200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48EC74B6-0C72-0AEE-B8BD-58E8992A6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8371" name="Content Placeholder 3">
            <a:extLst>
              <a:ext uri="{FF2B5EF4-FFF2-40B4-BE49-F238E27FC236}">
                <a16:creationId xmlns:a16="http://schemas.microsoft.com/office/drawing/2014/main" id="{9CE22674-647B-6D26-F5CD-7ADD75C3D19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8372" name="Content Placeholder 4">
            <a:extLst>
              <a:ext uri="{FF2B5EF4-FFF2-40B4-BE49-F238E27FC236}">
                <a16:creationId xmlns:a16="http://schemas.microsoft.com/office/drawing/2014/main" id="{ADF98FAE-A7C4-FFE8-C812-C843610D2CC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8373" name="Slide Number Placeholder 5">
            <a:extLst>
              <a:ext uri="{FF2B5EF4-FFF2-40B4-BE49-F238E27FC236}">
                <a16:creationId xmlns:a16="http://schemas.microsoft.com/office/drawing/2014/main" id="{D2A373CF-097A-CA53-71EE-4FB250C4DD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696CBE58-837A-1846-880E-692067DBC09A}" type="slidenum">
              <a:rPr lang="en-US" altLang="tr-TR" sz="1400"/>
              <a:pPr/>
              <a:t>27</a:t>
            </a:fld>
            <a:endParaRPr lang="en-US" altLang="tr-TR" sz="1400"/>
          </a:p>
        </p:txBody>
      </p:sp>
      <p:pic>
        <p:nvPicPr>
          <p:cNvPr id="58374" name="Picture 6" descr="Ekran Resmi 2022-05-28 00.10.42.png">
            <a:extLst>
              <a:ext uri="{FF2B5EF4-FFF2-40B4-BE49-F238E27FC236}">
                <a16:creationId xmlns:a16="http://schemas.microsoft.com/office/drawing/2014/main" id="{C062ED7A-E148-217B-A343-38CD21434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533" y="74613"/>
            <a:ext cx="9386837" cy="647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7" descr="Ekran Resmi 2022-05-28 00.12.53.png">
            <a:extLst>
              <a:ext uri="{FF2B5EF4-FFF2-40B4-BE49-F238E27FC236}">
                <a16:creationId xmlns:a16="http://schemas.microsoft.com/office/drawing/2014/main" id="{7C1C3F1E-9FCF-7072-B45A-B8933B91E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78" y="5556255"/>
            <a:ext cx="9523246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A4DAE797-22BE-E60B-2E3C-6FA9D67C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EABD7660-BA67-709F-165A-300BCCDE2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9395" name="Content Placeholder 3">
            <a:extLst>
              <a:ext uri="{FF2B5EF4-FFF2-40B4-BE49-F238E27FC236}">
                <a16:creationId xmlns:a16="http://schemas.microsoft.com/office/drawing/2014/main" id="{B0404EF5-9F37-0696-2BC6-37DE03C579A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9396" name="Content Placeholder 4">
            <a:extLst>
              <a:ext uri="{FF2B5EF4-FFF2-40B4-BE49-F238E27FC236}">
                <a16:creationId xmlns:a16="http://schemas.microsoft.com/office/drawing/2014/main" id="{AC18A074-98F7-EC7E-4A25-C1CB01FFA95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59397" name="Slide Number Placeholder 5">
            <a:extLst>
              <a:ext uri="{FF2B5EF4-FFF2-40B4-BE49-F238E27FC236}">
                <a16:creationId xmlns:a16="http://schemas.microsoft.com/office/drawing/2014/main" id="{DE188562-ECC2-CA66-9AD8-54AA5028AD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5FBDC6C3-F13E-D046-99DF-31C5A43182EA}" type="slidenum">
              <a:rPr lang="en-US" altLang="tr-TR" sz="1400"/>
              <a:pPr/>
              <a:t>28</a:t>
            </a:fld>
            <a:endParaRPr lang="en-US" altLang="tr-TR" sz="1400"/>
          </a:p>
        </p:txBody>
      </p:sp>
      <p:pic>
        <p:nvPicPr>
          <p:cNvPr id="59398" name="Picture 6" descr="Ekran Resmi 2022-05-28 00.14.15.png">
            <a:extLst>
              <a:ext uri="{FF2B5EF4-FFF2-40B4-BE49-F238E27FC236}">
                <a16:creationId xmlns:a16="http://schemas.microsoft.com/office/drawing/2014/main" id="{EEF6DA53-0797-99CC-9A89-22FA19637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7" y="125413"/>
            <a:ext cx="6838067" cy="687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CDEEBB-72DF-68B2-F5B1-E2B4FC304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1066806"/>
            <a:ext cx="8596312" cy="1320800"/>
          </a:xfrm>
        </p:spPr>
        <p:txBody>
          <a:bodyPr/>
          <a:lstStyle/>
          <a:p>
            <a:r>
              <a:rPr lang="tr-TR" dirty="0">
                <a:solidFill>
                  <a:schemeClr val="accent6">
                    <a:lumMod val="50000"/>
                  </a:schemeClr>
                </a:solidFill>
              </a:rPr>
              <a:t>Bu raporlara göre kurum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3E5C780-4351-E800-8713-E577B7529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800" dirty="0"/>
              <a:t>Akredite, (herhangi bir Birincil yetersizlik yok ise) </a:t>
            </a:r>
          </a:p>
          <a:p>
            <a:r>
              <a:rPr lang="tr-TR" sz="2800" dirty="0" err="1"/>
              <a:t>Şartlı</a:t>
            </a:r>
            <a:r>
              <a:rPr lang="tr-TR" sz="2800" dirty="0"/>
              <a:t> akredite, (bir-</a:t>
            </a:r>
            <a:r>
              <a:rPr lang="tr-TR" sz="2800" dirty="0" err="1"/>
              <a:t>birkac</a:t>
            </a:r>
            <a:r>
              <a:rPr lang="tr-TR" sz="2800" dirty="0"/>
              <a:t>̧ Birincil yetersizlik var ise) </a:t>
            </a:r>
          </a:p>
          <a:p>
            <a:r>
              <a:rPr lang="tr-TR" sz="2800" dirty="0"/>
              <a:t>Akredite </a:t>
            </a:r>
            <a:r>
              <a:rPr lang="tr-TR" sz="2800" dirty="0" err="1"/>
              <a:t>değil</a:t>
            </a:r>
            <a:r>
              <a:rPr lang="tr-TR" sz="2800" dirty="0"/>
              <a:t>, (3 yılda </a:t>
            </a:r>
            <a:r>
              <a:rPr lang="tr-TR" sz="2800" dirty="0" err="1"/>
              <a:t>düzenlenemeyecek</a:t>
            </a:r>
            <a:r>
              <a:rPr lang="tr-TR" sz="2800" dirty="0"/>
              <a:t> </a:t>
            </a:r>
            <a:r>
              <a:rPr lang="tr-TR" sz="2800" dirty="0" err="1"/>
              <a:t>çok</a:t>
            </a:r>
            <a:r>
              <a:rPr lang="tr-TR" sz="2800" dirty="0"/>
              <a:t> sayıda Birincil yetersizlik var ise) </a:t>
            </a:r>
          </a:p>
          <a:p>
            <a:pPr marL="0" indent="0">
              <a:buNone/>
            </a:pPr>
            <a:r>
              <a:rPr lang="tr-TR" sz="2800" dirty="0"/>
              <a:t>									</a:t>
            </a:r>
            <a:r>
              <a:rPr lang="tr-TR" sz="2800" dirty="0" err="1">
                <a:solidFill>
                  <a:schemeClr val="accent6">
                    <a:lumMod val="50000"/>
                  </a:schemeClr>
                </a:solidFill>
              </a:rPr>
              <a:t>şeklinde</a:t>
            </a:r>
            <a:r>
              <a:rPr lang="tr-TR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tr-TR" sz="2800" dirty="0" err="1">
                <a:solidFill>
                  <a:schemeClr val="accent6">
                    <a:lumMod val="50000"/>
                  </a:schemeClr>
                </a:solidFill>
              </a:rPr>
              <a:t>değerlendirilir</a:t>
            </a:r>
            <a:r>
              <a:rPr lang="tr-TR" sz="28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tr-TR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tr-TR" dirty="0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F9417ED-16B4-ACC9-DAA3-605346E9D57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8B0651B9-7C8E-C917-1DA4-0133E402B66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A4FAE06-BD20-0423-4040-825AF01A457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99BF656-F742-804C-B5A4-B72BEBE48DF1}" type="slidenum">
              <a:rPr lang="en-US" altLang="tr-TR" smtClean="0"/>
              <a:pPr/>
              <a:t>29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555497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ayt Numarası Yer Tutucusu 6">
            <a:extLst>
              <a:ext uri="{FF2B5EF4-FFF2-40B4-BE49-F238E27FC236}">
                <a16:creationId xmlns:a16="http://schemas.microsoft.com/office/drawing/2014/main" id="{B5070DBA-3C1E-4E8B-0CD8-4288C1E3C28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8E2D7D95-ABA3-AF45-9A75-3F076890CBB2}" type="slidenum">
              <a:rPr lang="en-US" altLang="tr-TR" sz="1400"/>
              <a:pPr/>
              <a:t>3</a:t>
            </a:fld>
            <a:endParaRPr lang="en-US" altLang="tr-TR" sz="1400"/>
          </a:p>
        </p:txBody>
      </p:sp>
      <p:pic>
        <p:nvPicPr>
          <p:cNvPr id="19458" name="Resim 7">
            <a:extLst>
              <a:ext uri="{FF2B5EF4-FFF2-40B4-BE49-F238E27FC236}">
                <a16:creationId xmlns:a16="http://schemas.microsoft.com/office/drawing/2014/main" id="{C5B5748A-D975-4751-12A2-5596EE803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t="13986" r="13217" b="8965"/>
          <a:stretch>
            <a:fillRect/>
          </a:stretch>
        </p:blipFill>
        <p:spPr bwMode="auto">
          <a:xfrm>
            <a:off x="5387975" y="201613"/>
            <a:ext cx="6804025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82B9D725-2285-FCE0-392E-A9CF9F087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13" y="1085850"/>
            <a:ext cx="5710237" cy="2538413"/>
          </a:xfrm>
        </p:spPr>
        <p:txBody>
          <a:bodyPr>
            <a:normAutofit fontScale="90000"/>
          </a:bodyPr>
          <a:lstStyle/>
          <a:p>
            <a:pPr algn="ctr"/>
            <a:r>
              <a:rPr lang="tr-TR" altLang="tr-TR" sz="2300">
                <a:solidFill>
                  <a:schemeClr val="tx1"/>
                </a:solidFill>
              </a:rPr>
              <a:t>Değerlendiricilerin belirlenmesinin ardından…</a:t>
            </a:r>
            <a:br>
              <a:rPr lang="tr-TR" altLang="tr-TR" sz="2300">
                <a:solidFill>
                  <a:schemeClr val="tx1"/>
                </a:solidFill>
              </a:rPr>
            </a:br>
            <a:br>
              <a:rPr lang="tr-TR" altLang="tr-TR" sz="2300">
                <a:solidFill>
                  <a:schemeClr val="tx1"/>
                </a:solidFill>
              </a:rPr>
            </a:br>
            <a:r>
              <a:rPr lang="tr-TR" altLang="tr-TR" sz="2200">
                <a:solidFill>
                  <a:srgbClr val="C00000"/>
                </a:solidFill>
              </a:rPr>
              <a:t>GÖREVLENDİRME MESAJI </a:t>
            </a:r>
            <a:br>
              <a:rPr lang="tr-TR" altLang="tr-TR" sz="2200">
                <a:solidFill>
                  <a:srgbClr val="C00000"/>
                </a:solidFill>
              </a:rPr>
            </a:br>
            <a:r>
              <a:rPr lang="tr-TR" altLang="tr-TR" sz="2200">
                <a:solidFill>
                  <a:srgbClr val="C00000"/>
                </a:solidFill>
              </a:rPr>
              <a:t>+ </a:t>
            </a:r>
            <a:br>
              <a:rPr lang="tr-TR" altLang="tr-TR" sz="2200">
                <a:solidFill>
                  <a:srgbClr val="C00000"/>
                </a:solidFill>
              </a:rPr>
            </a:br>
            <a:r>
              <a:rPr lang="tr-TR" altLang="tr-TR" sz="2200">
                <a:solidFill>
                  <a:srgbClr val="C00000"/>
                </a:solidFill>
              </a:rPr>
              <a:t>ÇIKAR ÇATIŞMASI BEYAN FORMU</a:t>
            </a:r>
            <a:br>
              <a:rPr lang="tr-TR" altLang="tr-TR" sz="2200">
                <a:solidFill>
                  <a:srgbClr val="C00000"/>
                </a:solidFill>
              </a:rPr>
            </a:br>
            <a:r>
              <a:rPr lang="tr-TR" altLang="tr-TR" sz="2200">
                <a:solidFill>
                  <a:srgbClr val="C00000"/>
                </a:solidFill>
              </a:rPr>
              <a:t>+</a:t>
            </a:r>
            <a:br>
              <a:rPr lang="tr-TR" altLang="tr-TR" sz="2200">
                <a:solidFill>
                  <a:srgbClr val="C00000"/>
                </a:solidFill>
              </a:rPr>
            </a:br>
            <a:r>
              <a:rPr lang="tr-TR" altLang="tr-TR" sz="2200">
                <a:solidFill>
                  <a:srgbClr val="C00000"/>
                </a:solidFill>
              </a:rPr>
              <a:t>GİZLİLİK VE ETİK TAAHHÜTNAMESİ </a:t>
            </a:r>
            <a:br>
              <a:rPr lang="tr-TR" altLang="tr-TR" sz="2300">
                <a:solidFill>
                  <a:schemeClr val="tx1"/>
                </a:solidFill>
              </a:rPr>
            </a:br>
            <a:r>
              <a:rPr lang="tr-TR" altLang="tr-TR" sz="2300"/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Content Placeholder 3">
            <a:extLst>
              <a:ext uri="{FF2B5EF4-FFF2-40B4-BE49-F238E27FC236}">
                <a16:creationId xmlns:a16="http://schemas.microsoft.com/office/drawing/2014/main" id="{13A58796-AECA-4D84-2D93-8705B2AEF37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0418" name="Content Placeholder 4">
            <a:extLst>
              <a:ext uri="{FF2B5EF4-FFF2-40B4-BE49-F238E27FC236}">
                <a16:creationId xmlns:a16="http://schemas.microsoft.com/office/drawing/2014/main" id="{351EE876-E0B6-D710-DAB5-008D8DE805A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0419" name="Slide Number Placeholder 5">
            <a:extLst>
              <a:ext uri="{FF2B5EF4-FFF2-40B4-BE49-F238E27FC236}">
                <a16:creationId xmlns:a16="http://schemas.microsoft.com/office/drawing/2014/main" id="{F319CC33-EB9D-EBE9-88D8-BD021822D64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82D10457-E7E2-EA42-91ED-D4AF3E42DD74}" type="slidenum">
              <a:rPr lang="en-US" altLang="tr-TR" sz="1400"/>
              <a:pPr/>
              <a:t>30</a:t>
            </a:fld>
            <a:endParaRPr lang="en-US" altLang="tr-TR" sz="1400"/>
          </a:p>
        </p:txBody>
      </p:sp>
      <p:sp>
        <p:nvSpPr>
          <p:cNvPr id="60420" name="Rectangle 7">
            <a:extLst>
              <a:ext uri="{FF2B5EF4-FFF2-40B4-BE49-F238E27FC236}">
                <a16:creationId xmlns:a16="http://schemas.microsoft.com/office/drawing/2014/main" id="{910EFD05-D579-8494-DDDB-66BF8AE68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3" y="1671638"/>
            <a:ext cx="8823325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000"/>
              <a:t>Yeniden değerlendirme talebi ile VEDEK sekretaryasına gönderilmesi gereken YÖDR, önceki değerlendirme sırasında </a:t>
            </a:r>
            <a:r>
              <a:rPr lang="en-US" altLang="tr-TR" sz="2000" b="1"/>
              <a:t>tespit edilen birincil yetersizliklerin giderildiğine ve ikincil yetersizliklerin düzeltilmesi için devam eden bir sürecin gerçekleştiğine dair gerçek ve doğru bilgilerden oluşan kanıtları </a:t>
            </a:r>
            <a:r>
              <a:rPr lang="en-US" altLang="tr-TR" sz="2000"/>
              <a:t>içermelidir.</a:t>
            </a:r>
          </a:p>
          <a:p>
            <a:endParaRPr lang="en-US" altLang="tr-TR" sz="2000"/>
          </a:p>
          <a:p>
            <a:r>
              <a:rPr lang="en-US" altLang="tr-TR" sz="2000" b="1"/>
              <a:t>Yeniden değerlendirmeden en az 2 ay önce</a:t>
            </a:r>
            <a:r>
              <a:rPr lang="en-US" altLang="tr-TR" sz="2000"/>
              <a:t>, YÖDR, Yeniden değerlendirme takımının tüm üyelerine ve VEDEK sekretaryasına, kurum tarafından, hem posta yoluyla hem de e-posta ile gönderilir.</a:t>
            </a:r>
          </a:p>
        </p:txBody>
      </p:sp>
      <p:sp>
        <p:nvSpPr>
          <p:cNvPr id="60421" name="Rectangle 8">
            <a:extLst>
              <a:ext uri="{FF2B5EF4-FFF2-40B4-BE49-F238E27FC236}">
                <a16:creationId xmlns:a16="http://schemas.microsoft.com/office/drawing/2014/main" id="{60D9DABB-3D53-FFFF-897B-099D79624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" y="863600"/>
            <a:ext cx="9572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3200" b="1">
                <a:solidFill>
                  <a:srgbClr val="0000FF"/>
                </a:solidFill>
              </a:rPr>
              <a:t>3. Yeniden değerlendirme ziyareti raporu (YDZR)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Content Placeholder 3">
            <a:extLst>
              <a:ext uri="{FF2B5EF4-FFF2-40B4-BE49-F238E27FC236}">
                <a16:creationId xmlns:a16="http://schemas.microsoft.com/office/drawing/2014/main" id="{6712C95B-A092-237C-523F-B25508DCACE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1442" name="Content Placeholder 4">
            <a:extLst>
              <a:ext uri="{FF2B5EF4-FFF2-40B4-BE49-F238E27FC236}">
                <a16:creationId xmlns:a16="http://schemas.microsoft.com/office/drawing/2014/main" id="{BEF609D5-5803-2A44-D163-3CA00FAC41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1443" name="Slide Number Placeholder 5">
            <a:extLst>
              <a:ext uri="{FF2B5EF4-FFF2-40B4-BE49-F238E27FC236}">
                <a16:creationId xmlns:a16="http://schemas.microsoft.com/office/drawing/2014/main" id="{F9AF5F7D-6BFD-4482-09D6-9C007FF00F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B7A83FE7-636B-4243-8B8D-B1A8DD5597AE}" type="slidenum">
              <a:rPr lang="en-US" altLang="tr-TR" sz="1400"/>
              <a:pPr/>
              <a:t>31</a:t>
            </a:fld>
            <a:endParaRPr lang="en-US" altLang="tr-TR" sz="1400"/>
          </a:p>
        </p:txBody>
      </p:sp>
      <p:sp>
        <p:nvSpPr>
          <p:cNvPr id="61444" name="Rectangle 7">
            <a:extLst>
              <a:ext uri="{FF2B5EF4-FFF2-40B4-BE49-F238E27FC236}">
                <a16:creationId xmlns:a16="http://schemas.microsoft.com/office/drawing/2014/main" id="{72750F94-F2B2-54B9-52C2-171AAC0D9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3" y="369881"/>
            <a:ext cx="84343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200"/>
              <a:t>Yeniden Değerlendirme Ziyaret Raporu, Ek 13'te verilen format ve esaslarla uyumlu olarak tamamlanmalıdır.</a:t>
            </a:r>
          </a:p>
        </p:txBody>
      </p:sp>
      <p:sp>
        <p:nvSpPr>
          <p:cNvPr id="61445" name="Rectangle 8">
            <a:extLst>
              <a:ext uri="{FF2B5EF4-FFF2-40B4-BE49-F238E27FC236}">
                <a16:creationId xmlns:a16="http://schemas.microsoft.com/office/drawing/2014/main" id="{6CD14FC0-E04E-E842-EDC1-137953479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3" y="1274756"/>
            <a:ext cx="879475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200" b="1" dirty="0" err="1"/>
              <a:t>Ziyaret</a:t>
            </a:r>
            <a:r>
              <a:rPr lang="en-US" altLang="tr-TR" sz="2200" b="1" dirty="0"/>
              <a:t> </a:t>
            </a:r>
            <a:r>
              <a:rPr lang="en-US" altLang="tr-TR" sz="2200" b="1" dirty="0" err="1"/>
              <a:t>öncesindeki</a:t>
            </a:r>
            <a:r>
              <a:rPr lang="en-US" altLang="tr-TR" sz="2200" b="1" dirty="0"/>
              <a:t> </a:t>
            </a:r>
            <a:r>
              <a:rPr lang="en-US" altLang="tr-TR" sz="2200" b="1" dirty="0" err="1">
                <a:solidFill>
                  <a:srgbClr val="FF0000"/>
                </a:solidFill>
              </a:rPr>
              <a:t>Taslak</a:t>
            </a:r>
            <a:r>
              <a:rPr lang="en-US" altLang="tr-TR" sz="2200" b="1" dirty="0">
                <a:solidFill>
                  <a:srgbClr val="FF0000"/>
                </a:solidFill>
              </a:rPr>
              <a:t> A </a:t>
            </a:r>
            <a:r>
              <a:rPr lang="en-US" altLang="tr-TR" sz="2200" b="1" dirty="0" err="1">
                <a:solidFill>
                  <a:srgbClr val="FF0000"/>
                </a:solidFill>
              </a:rPr>
              <a:t>raporu</a:t>
            </a:r>
            <a:r>
              <a:rPr lang="en-US" altLang="tr-TR" sz="2200" b="1" dirty="0">
                <a:solidFill>
                  <a:srgbClr val="FF0000"/>
                </a:solidFill>
              </a:rPr>
              <a:t> </a:t>
            </a:r>
            <a:r>
              <a:rPr lang="en-US" altLang="tr-TR" sz="2200" b="1" dirty="0" err="1"/>
              <a:t>ve</a:t>
            </a:r>
            <a:r>
              <a:rPr lang="en-US" altLang="tr-TR" sz="2200" b="1" dirty="0"/>
              <a:t> </a:t>
            </a:r>
            <a:r>
              <a:rPr lang="en-US" altLang="tr-TR" sz="2200" b="1" dirty="0" err="1"/>
              <a:t>ziyaret</a:t>
            </a:r>
            <a:r>
              <a:rPr lang="en-US" altLang="tr-TR" sz="2200" b="1" dirty="0"/>
              <a:t> </a:t>
            </a:r>
            <a:r>
              <a:rPr lang="en-US" altLang="tr-TR" sz="2200" b="1" dirty="0" err="1"/>
              <a:t>sırasındaki</a:t>
            </a:r>
            <a:r>
              <a:rPr lang="en-US" altLang="tr-TR" sz="2200" b="1" dirty="0"/>
              <a:t> </a:t>
            </a:r>
            <a:r>
              <a:rPr lang="en-US" altLang="tr-TR" sz="2200" b="1" dirty="0" err="1">
                <a:solidFill>
                  <a:srgbClr val="FF0000"/>
                </a:solidFill>
              </a:rPr>
              <a:t>Taslak</a:t>
            </a:r>
            <a:r>
              <a:rPr lang="en-US" altLang="tr-TR" sz="2200" b="1" dirty="0">
                <a:solidFill>
                  <a:srgbClr val="FF0000"/>
                </a:solidFill>
              </a:rPr>
              <a:t> B </a:t>
            </a:r>
            <a:r>
              <a:rPr lang="en-US" altLang="tr-TR" sz="2200" b="1" dirty="0" err="1">
                <a:solidFill>
                  <a:srgbClr val="FF0000"/>
                </a:solidFill>
              </a:rPr>
              <a:t>raporu</a:t>
            </a:r>
            <a:r>
              <a:rPr lang="en-US" altLang="tr-TR" sz="2200" b="1" dirty="0">
                <a:solidFill>
                  <a:srgbClr val="FF0000"/>
                </a:solidFill>
              </a:rPr>
              <a:t> </a:t>
            </a:r>
            <a:r>
              <a:rPr lang="en-US" altLang="tr-TR" sz="2200" dirty="0" err="1"/>
              <a:t>değerlendirme</a:t>
            </a:r>
            <a:r>
              <a:rPr lang="en-US" altLang="tr-TR" sz="2200" dirty="0"/>
              <a:t> </a:t>
            </a:r>
            <a:r>
              <a:rPr lang="en-US" altLang="tr-TR" sz="2200" dirty="0" err="1"/>
              <a:t>takımı</a:t>
            </a:r>
            <a:r>
              <a:rPr lang="en-US" altLang="tr-TR" sz="2200" dirty="0"/>
              <a:t> </a:t>
            </a:r>
            <a:r>
              <a:rPr lang="en-US" altLang="tr-TR" sz="2200" dirty="0" err="1"/>
              <a:t>tarafından</a:t>
            </a:r>
            <a:r>
              <a:rPr lang="en-US" altLang="tr-TR" sz="2200" dirty="0"/>
              <a:t> </a:t>
            </a:r>
            <a:r>
              <a:rPr lang="en-US" altLang="tr-TR" sz="2200" dirty="0" err="1"/>
              <a:t>yazılmalıdır</a:t>
            </a:r>
            <a:r>
              <a:rPr lang="en-US" altLang="tr-TR" sz="2200" dirty="0"/>
              <a:t>.</a:t>
            </a:r>
          </a:p>
          <a:p>
            <a:r>
              <a:rPr lang="en-US" altLang="tr-TR" sz="2200" dirty="0" err="1"/>
              <a:t>Koordinatör</a:t>
            </a:r>
            <a:r>
              <a:rPr lang="en-US" altLang="tr-TR" sz="2200" dirty="0"/>
              <a:t> </a:t>
            </a:r>
            <a:r>
              <a:rPr lang="en-US" altLang="tr-TR" sz="2200" dirty="0" err="1"/>
              <a:t>tarafından</a:t>
            </a:r>
            <a:r>
              <a:rPr lang="en-US" altLang="tr-TR" sz="2200" dirty="0"/>
              <a:t> </a:t>
            </a:r>
            <a:r>
              <a:rPr lang="en-US" altLang="tr-TR" sz="2200" dirty="0" err="1"/>
              <a:t>yapılan</a:t>
            </a:r>
            <a:r>
              <a:rPr lang="en-US" altLang="tr-TR" sz="2200" dirty="0"/>
              <a:t> </a:t>
            </a:r>
            <a:r>
              <a:rPr lang="en-US" altLang="tr-TR" sz="2200" b="1" dirty="0" err="1"/>
              <a:t>kontrolün</a:t>
            </a:r>
            <a:r>
              <a:rPr lang="en-US" altLang="tr-TR" sz="2200" b="1" dirty="0"/>
              <a:t> </a:t>
            </a:r>
            <a:r>
              <a:rPr lang="en-US" altLang="tr-TR" sz="2200" b="1" dirty="0" err="1"/>
              <a:t>ardından</a:t>
            </a:r>
            <a:r>
              <a:rPr lang="en-US" altLang="tr-TR" sz="2200" b="1" dirty="0"/>
              <a:t> </a:t>
            </a:r>
            <a:r>
              <a:rPr lang="en-US" altLang="tr-TR" sz="2200" b="1" dirty="0" err="1">
                <a:solidFill>
                  <a:srgbClr val="FF0000"/>
                </a:solidFill>
              </a:rPr>
              <a:t>Taslak</a:t>
            </a:r>
            <a:r>
              <a:rPr lang="en-US" altLang="tr-TR" sz="2200" b="1" dirty="0">
                <a:solidFill>
                  <a:srgbClr val="FF0000"/>
                </a:solidFill>
              </a:rPr>
              <a:t> C </a:t>
            </a:r>
            <a:r>
              <a:rPr lang="en-US" altLang="tr-TR" sz="2200" b="1" dirty="0" err="1">
                <a:solidFill>
                  <a:srgbClr val="FF0000"/>
                </a:solidFill>
              </a:rPr>
              <a:t>raporu</a:t>
            </a:r>
            <a:r>
              <a:rPr lang="en-US" altLang="tr-TR" sz="2200" b="1" dirty="0">
                <a:solidFill>
                  <a:srgbClr val="FF0000"/>
                </a:solidFill>
              </a:rPr>
              <a:t> </a:t>
            </a:r>
            <a:r>
              <a:rPr lang="en-US" altLang="tr-TR" sz="2200" dirty="0" err="1"/>
              <a:t>değerlendirmenin</a:t>
            </a:r>
            <a:r>
              <a:rPr lang="en-US" altLang="tr-TR" sz="2200" dirty="0"/>
              <a:t> </a:t>
            </a:r>
            <a:r>
              <a:rPr lang="en-US" altLang="tr-TR" sz="2200" dirty="0" err="1"/>
              <a:t>bitiminden</a:t>
            </a:r>
            <a:r>
              <a:rPr lang="en-US" altLang="tr-TR" sz="2200" dirty="0"/>
              <a:t> </a:t>
            </a:r>
            <a:r>
              <a:rPr lang="en-US" altLang="tr-TR" sz="2200" dirty="0" err="1"/>
              <a:t>en</a:t>
            </a:r>
            <a:r>
              <a:rPr lang="en-US" altLang="tr-TR" sz="2200" dirty="0"/>
              <a:t> </a:t>
            </a:r>
            <a:r>
              <a:rPr lang="en-US" altLang="tr-TR" sz="2200" dirty="0" err="1"/>
              <a:t>geç</a:t>
            </a:r>
            <a:r>
              <a:rPr lang="en-US" altLang="tr-TR" sz="2200" dirty="0"/>
              <a:t> 2 </a:t>
            </a:r>
            <a:r>
              <a:rPr lang="en-US" altLang="tr-TR" sz="2200" dirty="0" err="1"/>
              <a:t>hafta</a:t>
            </a:r>
            <a:r>
              <a:rPr lang="en-US" altLang="tr-TR" sz="2200" dirty="0"/>
              <a:t> </a:t>
            </a:r>
            <a:r>
              <a:rPr lang="en-US" altLang="tr-TR" sz="2200" dirty="0" err="1"/>
              <a:t>sonra</a:t>
            </a:r>
            <a:r>
              <a:rPr lang="en-US" altLang="tr-TR" sz="2200" dirty="0"/>
              <a:t> </a:t>
            </a:r>
            <a:r>
              <a:rPr lang="en-US" altLang="tr-TR" sz="2200" dirty="0" err="1"/>
              <a:t>oluşturulur</a:t>
            </a:r>
            <a:r>
              <a:rPr lang="en-US" altLang="tr-TR" sz="2200" dirty="0"/>
              <a:t> </a:t>
            </a:r>
            <a:r>
              <a:rPr lang="en-US" altLang="tr-TR" sz="2200" dirty="0" err="1"/>
              <a:t>ve</a:t>
            </a:r>
            <a:r>
              <a:rPr lang="en-US" altLang="tr-TR" sz="2200" dirty="0"/>
              <a:t> </a:t>
            </a:r>
            <a:r>
              <a:rPr lang="en-US" altLang="tr-TR" sz="2200" dirty="0" err="1"/>
              <a:t>olası</a:t>
            </a:r>
            <a:r>
              <a:rPr lang="en-US" altLang="tr-TR" sz="2200" dirty="0"/>
              <a:t> </a:t>
            </a:r>
            <a:r>
              <a:rPr lang="en-US" altLang="tr-TR" sz="2200" dirty="0" err="1"/>
              <a:t>hataların</a:t>
            </a:r>
            <a:r>
              <a:rPr lang="en-US" altLang="tr-TR" sz="2200" dirty="0"/>
              <a:t> </a:t>
            </a:r>
            <a:r>
              <a:rPr lang="en-US" altLang="tr-TR" sz="2200" dirty="0" err="1"/>
              <a:t>tespiti</a:t>
            </a:r>
            <a:r>
              <a:rPr lang="en-US" altLang="tr-TR" sz="2200" dirty="0"/>
              <a:t> </a:t>
            </a:r>
            <a:r>
              <a:rPr lang="en-US" altLang="tr-TR" sz="2200" dirty="0" err="1"/>
              <a:t>için</a:t>
            </a:r>
            <a:r>
              <a:rPr lang="en-US" altLang="tr-TR" sz="2200" dirty="0"/>
              <a:t> </a:t>
            </a:r>
            <a:r>
              <a:rPr lang="en-US" altLang="tr-TR" sz="2200" dirty="0" err="1"/>
              <a:t>kuruma</a:t>
            </a:r>
            <a:r>
              <a:rPr lang="en-US" altLang="tr-TR" sz="2200" dirty="0"/>
              <a:t> </a:t>
            </a:r>
            <a:r>
              <a:rPr lang="en-US" altLang="tr-TR" sz="2200" dirty="0" err="1"/>
              <a:t>gönderilir</a:t>
            </a:r>
            <a:r>
              <a:rPr lang="en-US" altLang="tr-TR" sz="2200" dirty="0"/>
              <a:t> </a:t>
            </a:r>
            <a:r>
              <a:rPr lang="en-US" altLang="tr-TR" sz="2200" dirty="0" err="1"/>
              <a:t>ve</a:t>
            </a:r>
            <a:r>
              <a:rPr lang="en-US" altLang="tr-TR" sz="2200" dirty="0"/>
              <a:t> </a:t>
            </a:r>
            <a:r>
              <a:rPr lang="en-US" altLang="tr-TR" sz="2200" dirty="0" err="1"/>
              <a:t>kuruma</a:t>
            </a:r>
            <a:r>
              <a:rPr lang="en-US" altLang="tr-TR" sz="2200" dirty="0"/>
              <a:t> 2 </a:t>
            </a:r>
            <a:r>
              <a:rPr lang="en-US" altLang="tr-TR" sz="2200" dirty="0" err="1"/>
              <a:t>haftalık</a:t>
            </a:r>
            <a:r>
              <a:rPr lang="en-US" altLang="tr-TR" sz="2200" dirty="0"/>
              <a:t> </a:t>
            </a:r>
            <a:r>
              <a:rPr lang="en-US" altLang="tr-TR" sz="2200" dirty="0" err="1"/>
              <a:t>süre</a:t>
            </a:r>
            <a:r>
              <a:rPr lang="en-US" altLang="tr-TR" sz="2200" dirty="0"/>
              <a:t> </a:t>
            </a:r>
            <a:r>
              <a:rPr lang="en-US" altLang="tr-TR" sz="2200" dirty="0" err="1"/>
              <a:t>tanınır</a:t>
            </a:r>
            <a:r>
              <a:rPr lang="en-US" altLang="tr-TR" sz="2200" dirty="0"/>
              <a:t>.</a:t>
            </a:r>
          </a:p>
          <a:p>
            <a:endParaRPr lang="en-US" altLang="tr-TR" sz="2200" dirty="0"/>
          </a:p>
          <a:p>
            <a:r>
              <a:rPr lang="en-US" altLang="tr-TR" sz="2200" dirty="0" err="1"/>
              <a:t>Başkanın</a:t>
            </a:r>
            <a:r>
              <a:rPr lang="en-US" altLang="tr-TR" sz="2200" dirty="0"/>
              <a:t> </a:t>
            </a:r>
            <a:r>
              <a:rPr lang="en-US" altLang="tr-TR" sz="2200" dirty="0" err="1"/>
              <a:t>onayı</a:t>
            </a:r>
            <a:r>
              <a:rPr lang="en-US" altLang="tr-TR" sz="2200" dirty="0"/>
              <a:t> </a:t>
            </a:r>
            <a:r>
              <a:rPr lang="en-US" altLang="tr-TR" sz="2200" dirty="0" err="1"/>
              <a:t>ile</a:t>
            </a:r>
            <a:r>
              <a:rPr lang="en-US" altLang="tr-TR" sz="2200" dirty="0"/>
              <a:t> </a:t>
            </a:r>
            <a:r>
              <a:rPr lang="en-US" altLang="tr-TR" sz="2200" dirty="0" err="1"/>
              <a:t>koordinatör</a:t>
            </a:r>
            <a:r>
              <a:rPr lang="en-US" altLang="tr-TR" sz="2200" dirty="0"/>
              <a:t> </a:t>
            </a:r>
            <a:r>
              <a:rPr lang="en-US" altLang="tr-TR" sz="2200" dirty="0" err="1"/>
              <a:t>ilgili</a:t>
            </a:r>
            <a:r>
              <a:rPr lang="en-US" altLang="tr-TR" sz="2200" dirty="0"/>
              <a:t> </a:t>
            </a:r>
            <a:r>
              <a:rPr lang="en-US" altLang="tr-TR" sz="2200" dirty="0" err="1"/>
              <a:t>hataları</a:t>
            </a:r>
            <a:r>
              <a:rPr lang="en-US" altLang="tr-TR" sz="2200" dirty="0"/>
              <a:t> </a:t>
            </a:r>
            <a:r>
              <a:rPr lang="en-US" altLang="tr-TR" sz="2200" dirty="0" err="1"/>
              <a:t>düzeltir</a:t>
            </a:r>
            <a:r>
              <a:rPr lang="en-US" altLang="tr-TR" sz="2200" dirty="0"/>
              <a:t> </a:t>
            </a:r>
            <a:r>
              <a:rPr lang="en-US" altLang="tr-TR" sz="2200" dirty="0" err="1"/>
              <a:t>ve</a:t>
            </a:r>
            <a:r>
              <a:rPr lang="en-US" altLang="tr-TR" sz="2200" dirty="0"/>
              <a:t> </a:t>
            </a:r>
            <a:r>
              <a:rPr lang="en-US" altLang="tr-TR" sz="2200" dirty="0" err="1"/>
              <a:t>oluşan</a:t>
            </a:r>
            <a:r>
              <a:rPr lang="en-US" altLang="tr-TR" sz="2200" dirty="0"/>
              <a:t> </a:t>
            </a:r>
            <a:r>
              <a:rPr lang="en-US" altLang="tr-TR" sz="2200" b="1" dirty="0" err="1">
                <a:solidFill>
                  <a:srgbClr val="FF0000"/>
                </a:solidFill>
              </a:rPr>
              <a:t>Taslak</a:t>
            </a:r>
            <a:r>
              <a:rPr lang="en-US" altLang="tr-TR" sz="2200" b="1" dirty="0">
                <a:solidFill>
                  <a:srgbClr val="FF0000"/>
                </a:solidFill>
              </a:rPr>
              <a:t> </a:t>
            </a:r>
            <a:r>
              <a:rPr lang="en-US" altLang="tr-TR" sz="2200" b="1" dirty="0" err="1">
                <a:solidFill>
                  <a:srgbClr val="FF0000"/>
                </a:solidFill>
              </a:rPr>
              <a:t>D</a:t>
            </a:r>
            <a:r>
              <a:rPr lang="en-US" altLang="en-US" sz="2200" b="1" dirty="0" err="1">
                <a:solidFill>
                  <a:srgbClr val="FF0000"/>
                </a:solidFill>
              </a:rPr>
              <a:t>’</a:t>
            </a:r>
            <a:r>
              <a:rPr lang="en-US" altLang="tr-TR" sz="2200" b="1" dirty="0" err="1">
                <a:solidFill>
                  <a:srgbClr val="FF0000"/>
                </a:solidFill>
              </a:rPr>
              <a:t>yi</a:t>
            </a:r>
            <a:r>
              <a:rPr lang="en-US" altLang="tr-TR" sz="2200" b="1" dirty="0">
                <a:solidFill>
                  <a:srgbClr val="FF0000"/>
                </a:solidFill>
              </a:rPr>
              <a:t> </a:t>
            </a:r>
            <a:r>
              <a:rPr lang="en-US" altLang="tr-TR" sz="2200" b="1" dirty="0" err="1">
                <a:solidFill>
                  <a:srgbClr val="FF0000"/>
                </a:solidFill>
              </a:rPr>
              <a:t>VAK</a:t>
            </a:r>
            <a:r>
              <a:rPr lang="en-US" altLang="en-US" sz="2200" b="1" dirty="0" err="1">
                <a:solidFill>
                  <a:srgbClr val="FF0000"/>
                </a:solidFill>
              </a:rPr>
              <a:t>’</a:t>
            </a:r>
            <a:r>
              <a:rPr lang="en-US" altLang="tr-TR" sz="2200" b="1" dirty="0" err="1">
                <a:solidFill>
                  <a:srgbClr val="FF0000"/>
                </a:solidFill>
              </a:rPr>
              <a:t>a</a:t>
            </a:r>
            <a:r>
              <a:rPr lang="en-US" altLang="tr-TR" sz="2200" b="1" dirty="0">
                <a:solidFill>
                  <a:srgbClr val="FF0000"/>
                </a:solidFill>
              </a:rPr>
              <a:t> </a:t>
            </a:r>
            <a:r>
              <a:rPr lang="en-US" altLang="tr-TR" sz="2200" b="1" dirty="0" err="1">
                <a:solidFill>
                  <a:srgbClr val="FF0000"/>
                </a:solidFill>
              </a:rPr>
              <a:t>sunulmak</a:t>
            </a:r>
            <a:r>
              <a:rPr lang="en-US" altLang="tr-TR" sz="2200" b="1" dirty="0">
                <a:solidFill>
                  <a:srgbClr val="FF0000"/>
                </a:solidFill>
              </a:rPr>
              <a:t> </a:t>
            </a:r>
            <a:r>
              <a:rPr lang="en-US" altLang="tr-TR" sz="2200" b="1" dirty="0" err="1">
                <a:solidFill>
                  <a:srgbClr val="FF0000"/>
                </a:solidFill>
              </a:rPr>
              <a:t>üzere</a:t>
            </a:r>
            <a:r>
              <a:rPr lang="en-US" altLang="tr-TR" sz="2200" b="1" dirty="0">
                <a:solidFill>
                  <a:srgbClr val="FF0000"/>
                </a:solidFill>
              </a:rPr>
              <a:t> </a:t>
            </a:r>
            <a:r>
              <a:rPr lang="en-US" altLang="tr-TR" sz="2200" dirty="0"/>
              <a:t>VEDEK </a:t>
            </a:r>
            <a:r>
              <a:rPr lang="en-US" altLang="tr-TR" sz="2200" dirty="0" err="1"/>
              <a:t>sekretaryasına</a:t>
            </a:r>
            <a:r>
              <a:rPr lang="en-US" altLang="tr-TR" sz="2200" dirty="0"/>
              <a:t> </a:t>
            </a:r>
            <a:r>
              <a:rPr lang="en-US" altLang="tr-TR" sz="2200" dirty="0" err="1"/>
              <a:t>gönderir</a:t>
            </a:r>
            <a:r>
              <a:rPr lang="en-US" altLang="tr-TR" sz="2200" dirty="0"/>
              <a:t>.</a:t>
            </a:r>
          </a:p>
          <a:p>
            <a:endParaRPr lang="en-US" altLang="tr-TR" sz="2200" dirty="0"/>
          </a:p>
          <a:p>
            <a:r>
              <a:rPr lang="en-US" altLang="tr-TR" sz="2200" b="1" dirty="0"/>
              <a:t>son </a:t>
            </a:r>
            <a:r>
              <a:rPr lang="en-US" altLang="tr-TR" sz="2200" b="1" dirty="0" err="1"/>
              <a:t>değerlendirme</a:t>
            </a:r>
            <a:r>
              <a:rPr lang="en-US" altLang="tr-TR" sz="2200" b="1" dirty="0"/>
              <a:t> </a:t>
            </a:r>
            <a:r>
              <a:rPr lang="en-US" altLang="tr-TR" sz="2200" b="1" dirty="0" err="1"/>
              <a:t>raporu</a:t>
            </a:r>
            <a:r>
              <a:rPr lang="en-US" altLang="tr-TR" sz="2200" b="1" dirty="0"/>
              <a:t> VAK </a:t>
            </a:r>
            <a:r>
              <a:rPr lang="en-US" altLang="tr-TR" sz="2200" b="1" dirty="0" err="1"/>
              <a:t>tarafından</a:t>
            </a:r>
            <a:r>
              <a:rPr lang="en-US" altLang="tr-TR" sz="2200" b="1" dirty="0"/>
              <a:t> </a:t>
            </a:r>
            <a:r>
              <a:rPr lang="en-US" altLang="tr-TR" sz="2200" b="1" dirty="0" err="1"/>
              <a:t>oluşturulur</a:t>
            </a:r>
            <a:r>
              <a:rPr lang="en-US" altLang="tr-TR" sz="2200" b="1" dirty="0"/>
              <a:t> </a:t>
            </a:r>
            <a:r>
              <a:rPr lang="en-US" altLang="tr-TR" sz="2200" dirty="0" err="1"/>
              <a:t>ve</a:t>
            </a:r>
            <a:r>
              <a:rPr lang="en-US" altLang="tr-TR" sz="2200" dirty="0"/>
              <a:t> hem VEDEK hem de </a:t>
            </a:r>
            <a:r>
              <a:rPr lang="en-US" altLang="tr-TR" sz="2200" dirty="0" err="1"/>
              <a:t>kurumun</a:t>
            </a:r>
            <a:r>
              <a:rPr lang="en-US" altLang="tr-TR" sz="2200" dirty="0"/>
              <a:t> web </a:t>
            </a:r>
            <a:r>
              <a:rPr lang="en-US" altLang="tr-TR" sz="2200" dirty="0" err="1"/>
              <a:t>sitesinde</a:t>
            </a:r>
            <a:r>
              <a:rPr lang="en-US" altLang="tr-TR" sz="2200" dirty="0"/>
              <a:t> </a:t>
            </a:r>
            <a:r>
              <a:rPr lang="en-US" altLang="tr-TR" sz="2200" dirty="0" err="1"/>
              <a:t>yayınlanmadan</a:t>
            </a:r>
            <a:r>
              <a:rPr lang="en-US" altLang="tr-TR" sz="2200" dirty="0"/>
              <a:t> </a:t>
            </a:r>
            <a:r>
              <a:rPr lang="en-US" altLang="tr-TR" sz="2200" dirty="0" err="1"/>
              <a:t>önce</a:t>
            </a:r>
            <a:r>
              <a:rPr lang="en-US" altLang="tr-TR" sz="2200" dirty="0"/>
              <a:t> </a:t>
            </a:r>
            <a:r>
              <a:rPr lang="en-US" altLang="tr-TR" sz="2200" dirty="0" err="1"/>
              <a:t>kurumun</a:t>
            </a:r>
            <a:r>
              <a:rPr lang="en-US" altLang="tr-TR" sz="2200" dirty="0"/>
              <a:t> </a:t>
            </a:r>
            <a:r>
              <a:rPr lang="en-US" altLang="tr-TR" sz="2200" dirty="0" err="1"/>
              <a:t>yöneticisine</a:t>
            </a:r>
            <a:r>
              <a:rPr lang="en-US" altLang="tr-TR" sz="2200" dirty="0"/>
              <a:t> </a:t>
            </a:r>
            <a:r>
              <a:rPr lang="en-US" altLang="tr-TR" sz="2200" dirty="0" err="1"/>
              <a:t>iletilir</a:t>
            </a:r>
            <a:r>
              <a:rPr lang="en-US" altLang="tr-TR" sz="2200" dirty="0"/>
              <a:t>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55A2A9DF-C904-1611-50CE-EE32BC6B4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82F991EE-70E6-1019-7591-343B84CF3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2467" name="Content Placeholder 3">
            <a:extLst>
              <a:ext uri="{FF2B5EF4-FFF2-40B4-BE49-F238E27FC236}">
                <a16:creationId xmlns:a16="http://schemas.microsoft.com/office/drawing/2014/main" id="{2CE4EA92-43DA-E297-8E22-49A6FF59B7E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2468" name="Content Placeholder 4">
            <a:extLst>
              <a:ext uri="{FF2B5EF4-FFF2-40B4-BE49-F238E27FC236}">
                <a16:creationId xmlns:a16="http://schemas.microsoft.com/office/drawing/2014/main" id="{D66418F4-237A-483E-2E5A-09FAD83E7C1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2469" name="Slide Number Placeholder 5">
            <a:extLst>
              <a:ext uri="{FF2B5EF4-FFF2-40B4-BE49-F238E27FC236}">
                <a16:creationId xmlns:a16="http://schemas.microsoft.com/office/drawing/2014/main" id="{25465DBA-6694-08FB-2B94-E5BC9F6CD8D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05A188F0-245D-6D42-8BBB-D467E919DAEA}" type="slidenum">
              <a:rPr lang="en-US" altLang="tr-TR" sz="1400"/>
              <a:pPr/>
              <a:t>32</a:t>
            </a:fld>
            <a:endParaRPr lang="en-US" altLang="tr-TR" sz="1400"/>
          </a:p>
        </p:txBody>
      </p:sp>
      <p:pic>
        <p:nvPicPr>
          <p:cNvPr id="62470" name="Picture 7" descr="Ekran Resmi 2022-05-28 00.23.27.png">
            <a:extLst>
              <a:ext uri="{FF2B5EF4-FFF2-40B4-BE49-F238E27FC236}">
                <a16:creationId xmlns:a16="http://schemas.microsoft.com/office/drawing/2014/main" id="{04BB8694-F016-73B7-8551-AB896D4C6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0"/>
            <a:ext cx="838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F4A7779C-0F25-B024-8170-28E969F92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3490" name="Content Placeholder 2">
            <a:extLst>
              <a:ext uri="{FF2B5EF4-FFF2-40B4-BE49-F238E27FC236}">
                <a16:creationId xmlns:a16="http://schemas.microsoft.com/office/drawing/2014/main" id="{BECB3EE9-ED86-D9CC-5ABF-1A440EBA0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3491" name="Content Placeholder 3">
            <a:extLst>
              <a:ext uri="{FF2B5EF4-FFF2-40B4-BE49-F238E27FC236}">
                <a16:creationId xmlns:a16="http://schemas.microsoft.com/office/drawing/2014/main" id="{15B4751C-2BAD-685B-903C-04B3DF7E1EF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3492" name="Content Placeholder 4">
            <a:extLst>
              <a:ext uri="{FF2B5EF4-FFF2-40B4-BE49-F238E27FC236}">
                <a16:creationId xmlns:a16="http://schemas.microsoft.com/office/drawing/2014/main" id="{92891AE6-A247-CC62-8D01-9F7E88FF29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3493" name="Slide Number Placeholder 5">
            <a:extLst>
              <a:ext uri="{FF2B5EF4-FFF2-40B4-BE49-F238E27FC236}">
                <a16:creationId xmlns:a16="http://schemas.microsoft.com/office/drawing/2014/main" id="{BB9C1023-8936-35ED-38D9-0B82B56E678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E696142A-5FF4-CC49-B865-E63173A6631C}" type="slidenum">
              <a:rPr lang="en-US" altLang="tr-TR" sz="1400"/>
              <a:pPr/>
              <a:t>33</a:t>
            </a:fld>
            <a:endParaRPr lang="en-US" altLang="tr-TR" sz="1400"/>
          </a:p>
        </p:txBody>
      </p:sp>
      <p:pic>
        <p:nvPicPr>
          <p:cNvPr id="63494" name="Picture 6" descr="Ekran Resmi 2022-05-28 00.24.37.png">
            <a:extLst>
              <a:ext uri="{FF2B5EF4-FFF2-40B4-BE49-F238E27FC236}">
                <a16:creationId xmlns:a16="http://schemas.microsoft.com/office/drawing/2014/main" id="{BFF53796-07A0-2E54-2EB5-D62C0FF2A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65" y="100013"/>
            <a:ext cx="9317829" cy="650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A27BAE99-A817-7B35-E5FE-B70075385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4514" name="Content Placeholder 2">
            <a:extLst>
              <a:ext uri="{FF2B5EF4-FFF2-40B4-BE49-F238E27FC236}">
                <a16:creationId xmlns:a16="http://schemas.microsoft.com/office/drawing/2014/main" id="{CEA72350-61BB-937C-C7E5-E5AC8B284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4515" name="Content Placeholder 3">
            <a:extLst>
              <a:ext uri="{FF2B5EF4-FFF2-40B4-BE49-F238E27FC236}">
                <a16:creationId xmlns:a16="http://schemas.microsoft.com/office/drawing/2014/main" id="{51C77D33-AA78-B89D-E1FA-C0594588B28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4516" name="Content Placeholder 4">
            <a:extLst>
              <a:ext uri="{FF2B5EF4-FFF2-40B4-BE49-F238E27FC236}">
                <a16:creationId xmlns:a16="http://schemas.microsoft.com/office/drawing/2014/main" id="{EC545A18-67F9-5BA1-75E3-DB2866E0E47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4517" name="Slide Number Placeholder 5">
            <a:extLst>
              <a:ext uri="{FF2B5EF4-FFF2-40B4-BE49-F238E27FC236}">
                <a16:creationId xmlns:a16="http://schemas.microsoft.com/office/drawing/2014/main" id="{94566BA0-B542-23B9-8C84-1467EA7D386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99BB48C6-0180-8842-8C9C-B2D13BEF8C1F}" type="slidenum">
              <a:rPr lang="en-US" altLang="tr-TR" sz="1400"/>
              <a:pPr/>
              <a:t>34</a:t>
            </a:fld>
            <a:endParaRPr lang="en-US" altLang="tr-TR" sz="1400"/>
          </a:p>
        </p:txBody>
      </p:sp>
      <p:pic>
        <p:nvPicPr>
          <p:cNvPr id="64518" name="Picture 6" descr="Ekran Resmi 2022-05-28 00.25.06.png">
            <a:extLst>
              <a:ext uri="{FF2B5EF4-FFF2-40B4-BE49-F238E27FC236}">
                <a16:creationId xmlns:a16="http://schemas.microsoft.com/office/drawing/2014/main" id="{7CD75C2B-373E-5E07-B009-210969D62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474" y="414338"/>
            <a:ext cx="10415468" cy="637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Content Placeholder 2">
            <a:extLst>
              <a:ext uri="{FF2B5EF4-FFF2-40B4-BE49-F238E27FC236}">
                <a16:creationId xmlns:a16="http://schemas.microsoft.com/office/drawing/2014/main" id="{E92CE901-9D1B-69BF-C00D-9EE078161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3" pitchFamily="2" charset="2"/>
              <a:buNone/>
            </a:pPr>
            <a:r>
              <a:rPr lang="en-US" altLang="tr-TR"/>
              <a:t>  </a:t>
            </a:r>
          </a:p>
        </p:txBody>
      </p:sp>
      <p:sp>
        <p:nvSpPr>
          <p:cNvPr id="65538" name="Content Placeholder 3">
            <a:extLst>
              <a:ext uri="{FF2B5EF4-FFF2-40B4-BE49-F238E27FC236}">
                <a16:creationId xmlns:a16="http://schemas.microsoft.com/office/drawing/2014/main" id="{5A0DCE19-0D50-8264-E538-BDE169E8AEF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5539" name="Content Placeholder 4">
            <a:extLst>
              <a:ext uri="{FF2B5EF4-FFF2-40B4-BE49-F238E27FC236}">
                <a16:creationId xmlns:a16="http://schemas.microsoft.com/office/drawing/2014/main" id="{F89684E1-ED52-36F1-85AA-34C556D1CE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5540" name="Slide Number Placeholder 5">
            <a:extLst>
              <a:ext uri="{FF2B5EF4-FFF2-40B4-BE49-F238E27FC236}">
                <a16:creationId xmlns:a16="http://schemas.microsoft.com/office/drawing/2014/main" id="{DA77B88C-7245-79C2-9817-FB695E93B6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0EF916F2-53AA-794C-8987-4CA0899C4AD5}" type="slidenum">
              <a:rPr lang="en-US" altLang="tr-TR" sz="1400"/>
              <a:pPr/>
              <a:t>35</a:t>
            </a:fld>
            <a:endParaRPr lang="en-US" altLang="tr-TR" sz="1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F4C0EA-D701-BD97-3A84-05776BA9F7BC}"/>
              </a:ext>
            </a:extLst>
          </p:cNvPr>
          <p:cNvSpPr/>
          <p:nvPr/>
        </p:nvSpPr>
        <p:spPr>
          <a:xfrm>
            <a:off x="674688" y="1408113"/>
            <a:ext cx="8899525" cy="440213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000"/>
              <a:t>Akredite olan kurumlar, değerlendirmeden 3 yıl sonra VEDEK sekretaryasına bir ara rapor göndermelidir. </a:t>
            </a:r>
          </a:p>
          <a:p>
            <a:r>
              <a:rPr lang="en-US" altLang="tr-TR" sz="2000"/>
              <a:t>Rapor VAK</a:t>
            </a:r>
            <a:r>
              <a:rPr lang="en-US" altLang="en-US" sz="2000"/>
              <a:t>’</a:t>
            </a:r>
            <a:r>
              <a:rPr lang="en-US" altLang="tr-TR" sz="2000"/>
              <a:t>ta değerlendirildikten sonra 2 günlük yerinde ziyaret programı için VAK tarafından belirlenen takım üyeleri ile takım ve kurum arasında yerinde ziyaret programı düzenlenir.</a:t>
            </a:r>
          </a:p>
          <a:p>
            <a:endParaRPr lang="en-US" altLang="tr-TR" sz="2000"/>
          </a:p>
          <a:p>
            <a:r>
              <a:rPr lang="en-US" altLang="tr-TR" sz="2000"/>
              <a:t>Ara rapor şunları içermelidir:</a:t>
            </a:r>
          </a:p>
          <a:p>
            <a:pPr>
              <a:buFontTx/>
              <a:buChar char="-"/>
            </a:pPr>
            <a:r>
              <a:rPr lang="en-US" altLang="tr-TR" sz="2000"/>
              <a:t>kuruma ait genel bilgiler</a:t>
            </a:r>
          </a:p>
          <a:p>
            <a:pPr>
              <a:buFontTx/>
              <a:buChar char="-"/>
            </a:pPr>
            <a:r>
              <a:rPr lang="en-US" altLang="tr-TR" sz="2000"/>
              <a:t>her TVHEDS standardında önceki AnaÖDR'den bu yana yapılan önemli değişiklikler</a:t>
            </a:r>
          </a:p>
          <a:p>
            <a:r>
              <a:rPr lang="en-US" altLang="tr-TR" sz="2000"/>
              <a:t>- Birincil yetersizlik (varsa) ve ikincil yetersizliklerin düzeltilmesindeki ilerlemeler ve yakın gelecek için planlar</a:t>
            </a:r>
          </a:p>
          <a:p>
            <a:r>
              <a:rPr lang="en-US" altLang="tr-TR" sz="2000"/>
              <a:t>- bir sonraki değerlendirme için planlanan tarih (ön değerlendirme, değerlendirme veya yeniden değerlendirme)</a:t>
            </a:r>
          </a:p>
        </p:txBody>
      </p:sp>
      <p:sp>
        <p:nvSpPr>
          <p:cNvPr id="65542" name="Rectangle 7">
            <a:extLst>
              <a:ext uri="{FF2B5EF4-FFF2-40B4-BE49-F238E27FC236}">
                <a16:creationId xmlns:a16="http://schemas.microsoft.com/office/drawing/2014/main" id="{4FD6379D-6383-C76E-1C48-29B41896B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55625"/>
            <a:ext cx="9182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3200" b="1">
                <a:solidFill>
                  <a:srgbClr val="0000FF"/>
                </a:solidFill>
              </a:rPr>
              <a:t>4. Ara rapor (AR) ve yerinde ziyaret (YZ)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Content Placeholder 3">
            <a:extLst>
              <a:ext uri="{FF2B5EF4-FFF2-40B4-BE49-F238E27FC236}">
                <a16:creationId xmlns:a16="http://schemas.microsoft.com/office/drawing/2014/main" id="{13A2EE85-F51B-88BC-E690-C4967B1F1FE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6562" name="Content Placeholder 4">
            <a:extLst>
              <a:ext uri="{FF2B5EF4-FFF2-40B4-BE49-F238E27FC236}">
                <a16:creationId xmlns:a16="http://schemas.microsoft.com/office/drawing/2014/main" id="{3B9A1025-5A1A-7491-1B39-4507B6A1B11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6563" name="Slide Number Placeholder 5">
            <a:extLst>
              <a:ext uri="{FF2B5EF4-FFF2-40B4-BE49-F238E27FC236}">
                <a16:creationId xmlns:a16="http://schemas.microsoft.com/office/drawing/2014/main" id="{037EDC1E-BE59-E41D-526F-50B1B6F27D7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B047F6DC-A939-E444-A672-C18FABFA2287}" type="slidenum">
              <a:rPr lang="en-US" altLang="tr-TR" sz="1400"/>
              <a:pPr/>
              <a:t>36</a:t>
            </a:fld>
            <a:endParaRPr lang="en-US" altLang="tr-TR" sz="1400"/>
          </a:p>
        </p:txBody>
      </p:sp>
      <p:sp>
        <p:nvSpPr>
          <p:cNvPr id="66564" name="Rectangle 6">
            <a:extLst>
              <a:ext uri="{FF2B5EF4-FFF2-40B4-BE49-F238E27FC236}">
                <a16:creationId xmlns:a16="http://schemas.microsoft.com/office/drawing/2014/main" id="{6C7B7BEF-B233-06AD-19DF-5F3D78BA7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75" y="669925"/>
            <a:ext cx="9075738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000"/>
              <a:t>Ara Rapor, Ek 14'te verilen format ve esaslara uyumlu olarak tamamlanmalıdır. </a:t>
            </a:r>
            <a:r>
              <a:rPr lang="en-US" altLang="tr-TR" sz="2000" b="1"/>
              <a:t>Yeniden değerlendirme ziyaretine benzerdir</a:t>
            </a:r>
            <a:r>
              <a:rPr lang="en-US" altLang="tr-TR" sz="2000"/>
              <a:t>.</a:t>
            </a:r>
          </a:p>
          <a:p>
            <a:endParaRPr lang="en-US" altLang="tr-TR" sz="2000"/>
          </a:p>
          <a:p>
            <a:r>
              <a:rPr lang="en-US" altLang="tr-TR" sz="2000"/>
              <a:t>Yerinde ziyaret VAK tarafından belirlenen deneyimli tercihan </a:t>
            </a:r>
            <a:r>
              <a:rPr lang="en-US" altLang="tr-TR" sz="2000" b="1"/>
              <a:t>kurumu daha önce değerlendiren takım başkanı ile bir TVHEDS koordinatörü tarafından oluşur ve geçen üç yıl içerisindeki ilerlemeler yerinde incelenir</a:t>
            </a:r>
            <a:r>
              <a:rPr lang="en-US" altLang="tr-TR" sz="2000"/>
              <a:t>.</a:t>
            </a:r>
          </a:p>
          <a:p>
            <a:endParaRPr lang="en-US" altLang="tr-TR" sz="2000"/>
          </a:p>
          <a:p>
            <a:r>
              <a:rPr lang="en-US" altLang="tr-TR" sz="2000"/>
              <a:t>Ara rapor ve yerinde ziyareti gerçekleştiren takımın hazırladığı </a:t>
            </a:r>
            <a:r>
              <a:rPr lang="en-US" altLang="tr-TR" sz="2000" b="1"/>
              <a:t>rapor VAK'a gönderilir. </a:t>
            </a:r>
          </a:p>
          <a:p>
            <a:endParaRPr lang="en-US" altLang="tr-TR" sz="2000"/>
          </a:p>
          <a:p>
            <a:r>
              <a:rPr lang="en-US" altLang="tr-TR" sz="2000"/>
              <a:t>Ara raporun yetersizliği ya da ara rapor veya yerinde ziyaret esnasında potansiyel </a:t>
            </a:r>
            <a:r>
              <a:rPr lang="en-US" altLang="tr-TR" sz="2000" b="1"/>
              <a:t>birincil ve ikincil yetersizliklerin varlığının kanıtları bulunması durumunda, VAK kuruma bir uyarı gönderebilir ya da kurumun statüsünü değiştirebilir.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161250F9-B18F-9EE8-C7BC-71A7F6258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7586" name="Content Placeholder 2">
            <a:extLst>
              <a:ext uri="{FF2B5EF4-FFF2-40B4-BE49-F238E27FC236}">
                <a16:creationId xmlns:a16="http://schemas.microsoft.com/office/drawing/2014/main" id="{4515AAFB-953A-0DD3-A18E-930B6928D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7587" name="Content Placeholder 3">
            <a:extLst>
              <a:ext uri="{FF2B5EF4-FFF2-40B4-BE49-F238E27FC236}">
                <a16:creationId xmlns:a16="http://schemas.microsoft.com/office/drawing/2014/main" id="{0F74FE75-81F6-ED59-CBF3-D81E3B6C784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7588" name="Content Placeholder 4">
            <a:extLst>
              <a:ext uri="{FF2B5EF4-FFF2-40B4-BE49-F238E27FC236}">
                <a16:creationId xmlns:a16="http://schemas.microsoft.com/office/drawing/2014/main" id="{8AFC02D7-2219-D839-18C5-45A40CB9075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7589" name="Slide Number Placeholder 5">
            <a:extLst>
              <a:ext uri="{FF2B5EF4-FFF2-40B4-BE49-F238E27FC236}">
                <a16:creationId xmlns:a16="http://schemas.microsoft.com/office/drawing/2014/main" id="{2D13C9A2-0265-BFD1-FF48-FC5B677111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C420815B-877A-544F-BA6F-FE074D06463C}" type="slidenum">
              <a:rPr lang="en-US" altLang="tr-TR" sz="1400"/>
              <a:pPr/>
              <a:t>37</a:t>
            </a:fld>
            <a:endParaRPr lang="en-US" altLang="tr-TR" sz="1400"/>
          </a:p>
        </p:txBody>
      </p:sp>
      <p:pic>
        <p:nvPicPr>
          <p:cNvPr id="67590" name="Picture 6" descr="Ekran Resmi 2022-05-28 00.52.20.png">
            <a:extLst>
              <a:ext uri="{FF2B5EF4-FFF2-40B4-BE49-F238E27FC236}">
                <a16:creationId xmlns:a16="http://schemas.microsoft.com/office/drawing/2014/main" id="{DA196DEB-0706-AA5C-BAE5-CCFC0D19F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0"/>
            <a:ext cx="71374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7" descr="Ekran Resmi 2022-05-28 00.52.36.png">
            <a:extLst>
              <a:ext uri="{FF2B5EF4-FFF2-40B4-BE49-F238E27FC236}">
                <a16:creationId xmlns:a16="http://schemas.microsoft.com/office/drawing/2014/main" id="{E66D5F50-4742-13FB-CCA6-C3EA9C877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500188"/>
            <a:ext cx="83312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4C13C32A-F891-6CC8-DDE1-A47A556B9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9E8D917F-309A-0E67-9B16-3B661CED2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8611" name="Content Placeholder 3">
            <a:extLst>
              <a:ext uri="{FF2B5EF4-FFF2-40B4-BE49-F238E27FC236}">
                <a16:creationId xmlns:a16="http://schemas.microsoft.com/office/drawing/2014/main" id="{E4A72395-B981-D31C-3D3C-CFAB7A30971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8612" name="Content Placeholder 4">
            <a:extLst>
              <a:ext uri="{FF2B5EF4-FFF2-40B4-BE49-F238E27FC236}">
                <a16:creationId xmlns:a16="http://schemas.microsoft.com/office/drawing/2014/main" id="{68C001FF-71E0-C2CA-D3E9-CFB34B7D592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8613" name="Slide Number Placeholder 5">
            <a:extLst>
              <a:ext uri="{FF2B5EF4-FFF2-40B4-BE49-F238E27FC236}">
                <a16:creationId xmlns:a16="http://schemas.microsoft.com/office/drawing/2014/main" id="{805869CE-699F-FE71-131A-BEB9B8FCDA4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C2341219-8615-F54C-8BA0-8FFE13B95A71}" type="slidenum">
              <a:rPr lang="en-US" altLang="tr-TR" sz="1400"/>
              <a:pPr/>
              <a:t>38</a:t>
            </a:fld>
            <a:endParaRPr lang="en-US" altLang="tr-TR" sz="1400"/>
          </a:p>
        </p:txBody>
      </p:sp>
      <p:pic>
        <p:nvPicPr>
          <p:cNvPr id="68614" name="Picture 6" descr="Ekran Resmi 2022-05-28 00.52.46.png">
            <a:extLst>
              <a:ext uri="{FF2B5EF4-FFF2-40B4-BE49-F238E27FC236}">
                <a16:creationId xmlns:a16="http://schemas.microsoft.com/office/drawing/2014/main" id="{FBB318C8-D900-7AF0-3D8E-152228F0B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171450"/>
            <a:ext cx="9652000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F21E93A6-BE48-21BC-5348-5136A8DCC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9634" name="Content Placeholder 2">
            <a:extLst>
              <a:ext uri="{FF2B5EF4-FFF2-40B4-BE49-F238E27FC236}">
                <a16:creationId xmlns:a16="http://schemas.microsoft.com/office/drawing/2014/main" id="{BADFF755-8D1C-73CD-85F8-3FAE83AA5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9635" name="Content Placeholder 3">
            <a:extLst>
              <a:ext uri="{FF2B5EF4-FFF2-40B4-BE49-F238E27FC236}">
                <a16:creationId xmlns:a16="http://schemas.microsoft.com/office/drawing/2014/main" id="{91C09B51-73BA-CB1A-894E-32F32F6A691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9636" name="Content Placeholder 4">
            <a:extLst>
              <a:ext uri="{FF2B5EF4-FFF2-40B4-BE49-F238E27FC236}">
                <a16:creationId xmlns:a16="http://schemas.microsoft.com/office/drawing/2014/main" id="{D5703728-194A-1660-7FCF-79266DEF4C5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69637" name="Slide Number Placeholder 5">
            <a:extLst>
              <a:ext uri="{FF2B5EF4-FFF2-40B4-BE49-F238E27FC236}">
                <a16:creationId xmlns:a16="http://schemas.microsoft.com/office/drawing/2014/main" id="{6A86D1BE-9669-67FA-E98F-6294FC4DC1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3F5B9413-6017-AB48-9A6E-0B144BFF17FE}" type="slidenum">
              <a:rPr lang="en-US" altLang="tr-TR" sz="1400"/>
              <a:pPr/>
              <a:t>39</a:t>
            </a:fld>
            <a:endParaRPr lang="en-US" altLang="tr-TR" sz="1400"/>
          </a:p>
        </p:txBody>
      </p:sp>
      <p:pic>
        <p:nvPicPr>
          <p:cNvPr id="69638" name="Picture 6" descr="Ekran Resmi 2022-05-28 00.32.29.png">
            <a:extLst>
              <a:ext uri="{FF2B5EF4-FFF2-40B4-BE49-F238E27FC236}">
                <a16:creationId xmlns:a16="http://schemas.microsoft.com/office/drawing/2014/main" id="{E6D1A4B1-41EF-B6C5-FB3D-E0C24F5B5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38" y="-85725"/>
            <a:ext cx="8369301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7" descr="Ekran Resmi 2022-05-28 00.34.05.png">
            <a:extLst>
              <a:ext uri="{FF2B5EF4-FFF2-40B4-BE49-F238E27FC236}">
                <a16:creationId xmlns:a16="http://schemas.microsoft.com/office/drawing/2014/main" id="{877A9BB1-270A-44DC-0585-5EBF3F46F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525463"/>
            <a:ext cx="7270750" cy="620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Unvan 1">
            <a:extLst>
              <a:ext uri="{FF2B5EF4-FFF2-40B4-BE49-F238E27FC236}">
                <a16:creationId xmlns:a16="http://schemas.microsoft.com/office/drawing/2014/main" id="{94732ABB-1191-36C5-6403-B5601B554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20482" name="İçerik Yer Tutucusu 2">
            <a:extLst>
              <a:ext uri="{FF2B5EF4-FFF2-40B4-BE49-F238E27FC236}">
                <a16:creationId xmlns:a16="http://schemas.microsoft.com/office/drawing/2014/main" id="{5A97CB9C-C6C8-5963-A6DF-969C598BA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113" y="1585913"/>
            <a:ext cx="8596312" cy="3881437"/>
          </a:xfrm>
        </p:spPr>
        <p:txBody>
          <a:bodyPr/>
          <a:lstStyle/>
          <a:p>
            <a:r>
              <a:rPr lang="tr-TR" altLang="tr-TR" sz="2400"/>
              <a:t>Görevlendirmenin kabulünün ardından ilgili formlar ve dokümanlar DEĞERLENDİRMENİN YAPILACAĞI TARİHTEN EN AZ 2 AY ÖNCE değerlendiriciye gönderilir.</a:t>
            </a:r>
          </a:p>
        </p:txBody>
      </p:sp>
      <p:sp>
        <p:nvSpPr>
          <p:cNvPr id="20483" name="İçerik Yer Tutucusu 3">
            <a:extLst>
              <a:ext uri="{FF2B5EF4-FFF2-40B4-BE49-F238E27FC236}">
                <a16:creationId xmlns:a16="http://schemas.microsoft.com/office/drawing/2014/main" id="{59D7B051-9C9F-AFA6-60F4-EF59DDCFE65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20484" name="İçerik Yer Tutucusu 4">
            <a:extLst>
              <a:ext uri="{FF2B5EF4-FFF2-40B4-BE49-F238E27FC236}">
                <a16:creationId xmlns:a16="http://schemas.microsoft.com/office/drawing/2014/main" id="{2C6084B1-83F9-5A61-1B46-A9D23CDDE70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20485" name="Slayt Numarası Yer Tutucusu 6">
            <a:extLst>
              <a:ext uri="{FF2B5EF4-FFF2-40B4-BE49-F238E27FC236}">
                <a16:creationId xmlns:a16="http://schemas.microsoft.com/office/drawing/2014/main" id="{247BAE9F-AECC-024E-E797-17F0E8CEB8C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2863459C-6079-844B-982D-DF0B87F443F6}" type="slidenum">
              <a:rPr lang="en-US" altLang="tr-TR" sz="1400"/>
              <a:pPr/>
              <a:t>4</a:t>
            </a:fld>
            <a:endParaRPr lang="en-US" altLang="tr-TR" sz="1400"/>
          </a:p>
        </p:txBody>
      </p:sp>
      <p:pic>
        <p:nvPicPr>
          <p:cNvPr id="20486" name="Picture 3" descr="BES_089.png">
            <a:extLst>
              <a:ext uri="{FF2B5EF4-FFF2-40B4-BE49-F238E27FC236}">
                <a16:creationId xmlns:a16="http://schemas.microsoft.com/office/drawing/2014/main" id="{D4E2D3BB-3F1A-1F6D-1693-E2A1B2D52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3348038"/>
            <a:ext cx="3498850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BU009491.png">
            <a:extLst>
              <a:ext uri="{FF2B5EF4-FFF2-40B4-BE49-F238E27FC236}">
                <a16:creationId xmlns:a16="http://schemas.microsoft.com/office/drawing/2014/main" id="{A0EB4F4F-18D1-2D7C-C739-03C3C599E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3644900"/>
            <a:ext cx="25146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" descr="BU005294.png">
            <a:extLst>
              <a:ext uri="{FF2B5EF4-FFF2-40B4-BE49-F238E27FC236}">
                <a16:creationId xmlns:a16="http://schemas.microsoft.com/office/drawing/2014/main" id="{2E7B0051-E402-872F-33FF-806FD9B1D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038600"/>
            <a:ext cx="923925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2" descr="yaka kartı ile ilgili görsel sonucu">
            <a:extLst>
              <a:ext uri="{FF2B5EF4-FFF2-40B4-BE49-F238E27FC236}">
                <a16:creationId xmlns:a16="http://schemas.microsoft.com/office/drawing/2014/main" id="{12081AF1-0D59-23EA-67D0-EBE146021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4078288"/>
            <a:ext cx="1689100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7C31B368-EACE-C4AC-14F4-63B439C3D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70658" name="Content Placeholder 2">
            <a:extLst>
              <a:ext uri="{FF2B5EF4-FFF2-40B4-BE49-F238E27FC236}">
                <a16:creationId xmlns:a16="http://schemas.microsoft.com/office/drawing/2014/main" id="{851190C9-40F2-FACA-747D-EA0AEA723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70659" name="Content Placeholder 3">
            <a:extLst>
              <a:ext uri="{FF2B5EF4-FFF2-40B4-BE49-F238E27FC236}">
                <a16:creationId xmlns:a16="http://schemas.microsoft.com/office/drawing/2014/main" id="{D2357766-9BBB-C331-C0E5-D6FF248BC23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70660" name="Content Placeholder 4">
            <a:extLst>
              <a:ext uri="{FF2B5EF4-FFF2-40B4-BE49-F238E27FC236}">
                <a16:creationId xmlns:a16="http://schemas.microsoft.com/office/drawing/2014/main" id="{633CD986-3F98-9A84-E0CA-7230A2879F5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70661" name="Slide Number Placeholder 5">
            <a:extLst>
              <a:ext uri="{FF2B5EF4-FFF2-40B4-BE49-F238E27FC236}">
                <a16:creationId xmlns:a16="http://schemas.microsoft.com/office/drawing/2014/main" id="{8719E2BF-E795-860E-F45E-526FCDE80D7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250D930F-A9B9-4A44-B83A-02C953B023C0}" type="slidenum">
              <a:rPr lang="en-US" altLang="tr-TR" sz="1400"/>
              <a:pPr/>
              <a:t>40</a:t>
            </a:fld>
            <a:endParaRPr lang="en-US" altLang="tr-TR" sz="1400"/>
          </a:p>
        </p:txBody>
      </p:sp>
      <p:pic>
        <p:nvPicPr>
          <p:cNvPr id="70662" name="Picture 7" descr="Ekran Resmi 2022-05-28 00.35.04.png">
            <a:extLst>
              <a:ext uri="{FF2B5EF4-FFF2-40B4-BE49-F238E27FC236}">
                <a16:creationId xmlns:a16="http://schemas.microsoft.com/office/drawing/2014/main" id="{86C08429-9826-09F5-54BB-DD6DFB3BC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0"/>
            <a:ext cx="7200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Content Placeholder 3">
            <a:extLst>
              <a:ext uri="{FF2B5EF4-FFF2-40B4-BE49-F238E27FC236}">
                <a16:creationId xmlns:a16="http://schemas.microsoft.com/office/drawing/2014/main" id="{91EE89C5-DF12-30D6-E885-C36A1D80880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71682" name="Content Placeholder 4">
            <a:extLst>
              <a:ext uri="{FF2B5EF4-FFF2-40B4-BE49-F238E27FC236}">
                <a16:creationId xmlns:a16="http://schemas.microsoft.com/office/drawing/2014/main" id="{AD7F4F98-451E-BB1E-6EB5-F34D92CDD9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71683" name="Slide Number Placeholder 5">
            <a:extLst>
              <a:ext uri="{FF2B5EF4-FFF2-40B4-BE49-F238E27FC236}">
                <a16:creationId xmlns:a16="http://schemas.microsoft.com/office/drawing/2014/main" id="{8C99604C-8F84-3B09-1F33-84A7518E4E6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4C080F64-DC68-1D4E-B94F-74DF59A820D9}" type="slidenum">
              <a:rPr lang="en-US" altLang="tr-TR" sz="1400"/>
              <a:pPr/>
              <a:t>41</a:t>
            </a:fld>
            <a:endParaRPr lang="en-US" altLang="tr-TR" sz="1400"/>
          </a:p>
        </p:txBody>
      </p:sp>
      <p:sp>
        <p:nvSpPr>
          <p:cNvPr id="71684" name="Rectangle 6">
            <a:extLst>
              <a:ext uri="{FF2B5EF4-FFF2-40B4-BE49-F238E27FC236}">
                <a16:creationId xmlns:a16="http://schemas.microsoft.com/office/drawing/2014/main" id="{EC99109D-CA88-5BA3-0177-A0138BBCF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438150"/>
            <a:ext cx="8804275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1800" b="1" dirty="0" err="1"/>
              <a:t>Değerlendirme</a:t>
            </a:r>
            <a:r>
              <a:rPr lang="en-US" altLang="tr-TR" sz="1800" b="1" dirty="0"/>
              <a:t> </a:t>
            </a:r>
            <a:r>
              <a:rPr lang="en-US" altLang="tr-TR" sz="1800" b="1" dirty="0" err="1"/>
              <a:t>Süreci</a:t>
            </a:r>
            <a:r>
              <a:rPr lang="en-US" altLang="tr-TR" sz="1800" b="1" dirty="0"/>
              <a:t>/</a:t>
            </a:r>
            <a:r>
              <a:rPr lang="en-US" altLang="tr-TR" sz="1800" b="1" dirty="0" err="1"/>
              <a:t>Raporuna</a:t>
            </a:r>
            <a:r>
              <a:rPr lang="en-US" altLang="tr-TR" sz="1800" b="1" dirty="0"/>
              <a:t> </a:t>
            </a:r>
            <a:r>
              <a:rPr lang="en-US" altLang="tr-TR" sz="1800" b="1" dirty="0" err="1"/>
              <a:t>İtiraz</a:t>
            </a:r>
            <a:r>
              <a:rPr lang="en-US" altLang="tr-TR" sz="1800" b="1" dirty="0"/>
              <a:t> </a:t>
            </a:r>
            <a:r>
              <a:rPr lang="en-US" altLang="tr-TR" sz="1800" b="1" dirty="0" err="1"/>
              <a:t>ve</a:t>
            </a:r>
            <a:r>
              <a:rPr lang="en-US" altLang="tr-TR" sz="1800" b="1" dirty="0"/>
              <a:t> </a:t>
            </a:r>
            <a:r>
              <a:rPr lang="en-US" altLang="tr-TR" sz="1800" b="1" dirty="0" err="1"/>
              <a:t>Şikayet</a:t>
            </a:r>
            <a:endParaRPr lang="en-US" altLang="tr-TR" sz="1800" b="1" dirty="0"/>
          </a:p>
          <a:p>
            <a:endParaRPr lang="en-US" altLang="tr-TR" sz="1800" dirty="0"/>
          </a:p>
          <a:p>
            <a:r>
              <a:rPr lang="en-US" altLang="tr-TR" sz="2800" b="1" dirty="0"/>
              <a:t>2.8. </a:t>
            </a:r>
            <a:r>
              <a:rPr lang="en-US" altLang="tr-TR" sz="2800" b="1" dirty="0" err="1"/>
              <a:t>İtiraz</a:t>
            </a:r>
            <a:r>
              <a:rPr lang="en-US" altLang="tr-TR" sz="2800" b="1" dirty="0"/>
              <a:t> </a:t>
            </a:r>
            <a:r>
              <a:rPr lang="en-US" altLang="tr-TR" sz="2800" b="1" dirty="0" err="1"/>
              <a:t>süreci</a:t>
            </a:r>
            <a:endParaRPr lang="en-US" altLang="tr-TR" sz="2800" b="1" dirty="0"/>
          </a:p>
          <a:p>
            <a:r>
              <a:rPr lang="en-US" altLang="tr-TR" sz="2000" b="1" dirty="0" err="1"/>
              <a:t>Kurum</a:t>
            </a:r>
            <a:r>
              <a:rPr lang="en-US" altLang="tr-TR" sz="2000" b="1" dirty="0"/>
              <a:t>, VAK </a:t>
            </a:r>
            <a:r>
              <a:rPr lang="en-US" altLang="tr-TR" sz="2000" b="1" dirty="0" err="1"/>
              <a:t>tarafından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verilen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kararın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değerlendirme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raporundaki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bulgular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ile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gerekçelendirilmediğini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düşünüyorsa</a:t>
            </a:r>
            <a:r>
              <a:rPr lang="en-US" altLang="tr-TR" sz="2000" dirty="0"/>
              <a:t>, 2 </a:t>
            </a:r>
            <a:r>
              <a:rPr lang="en-US" altLang="tr-TR" sz="2000" dirty="0" err="1"/>
              <a:t>hafta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içerisinde</a:t>
            </a:r>
            <a:r>
              <a:rPr lang="en-US" altLang="tr-TR" sz="2000" dirty="0"/>
              <a:t> VAK </a:t>
            </a:r>
            <a:r>
              <a:rPr lang="en-US" altLang="tr-TR" sz="2000" dirty="0" err="1"/>
              <a:t>kararına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itiraz</a:t>
            </a:r>
            <a:r>
              <a:rPr lang="en-US" altLang="tr-TR" sz="2000" dirty="0"/>
              <a:t> </a:t>
            </a:r>
            <a:r>
              <a:rPr lang="en-US" altLang="tr-TR" sz="2000" dirty="0" err="1"/>
              <a:t>etme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niyetini</a:t>
            </a:r>
            <a:r>
              <a:rPr lang="en-US" altLang="tr-TR" sz="2000" dirty="0"/>
              <a:t> VEDEK </a:t>
            </a:r>
            <a:r>
              <a:rPr lang="en-US" altLang="tr-TR" sz="2000" dirty="0" err="1"/>
              <a:t>sekretaryası</a:t>
            </a:r>
            <a:r>
              <a:rPr lang="en-US" altLang="tr-TR" sz="2000" dirty="0"/>
              <a:t> </a:t>
            </a:r>
            <a:r>
              <a:rPr lang="en-US" altLang="tr-TR" sz="2000" dirty="0" err="1"/>
              <a:t>aracılığıyla</a:t>
            </a:r>
            <a:r>
              <a:rPr lang="en-US" altLang="tr-TR" sz="2000" dirty="0"/>
              <a:t> </a:t>
            </a:r>
            <a:r>
              <a:rPr lang="en-US" altLang="tr-TR" sz="2000" b="1" u="sng" dirty="0"/>
              <a:t>VAK </a:t>
            </a:r>
            <a:r>
              <a:rPr lang="en-US" altLang="tr-TR" sz="2000" b="1" u="sng" dirty="0" err="1"/>
              <a:t>başkanına</a:t>
            </a:r>
            <a:r>
              <a:rPr lang="en-US" altLang="tr-TR" sz="2000" b="1" u="sng" dirty="0"/>
              <a:t> </a:t>
            </a:r>
            <a:r>
              <a:rPr lang="en-US" altLang="tr-TR" sz="2000" b="1" u="sng" dirty="0" err="1"/>
              <a:t>bildirmelidir</a:t>
            </a:r>
            <a:r>
              <a:rPr lang="en-US" altLang="tr-TR" sz="2000" b="1" u="sng" dirty="0"/>
              <a:t>.</a:t>
            </a:r>
            <a:r>
              <a:rPr lang="en-US" altLang="tr-TR" sz="2000" dirty="0"/>
              <a:t> Bu </a:t>
            </a:r>
            <a:r>
              <a:rPr lang="en-US" altLang="tr-TR" sz="2000" dirty="0" err="1"/>
              <a:t>bildirim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itiraz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başvurusu</a:t>
            </a:r>
            <a:r>
              <a:rPr lang="en-US" altLang="tr-TR" sz="2000" dirty="0"/>
              <a:t>, </a:t>
            </a:r>
            <a:r>
              <a:rPr lang="en-US" altLang="tr-TR" sz="2000" dirty="0" err="1"/>
              <a:t>en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geç</a:t>
            </a:r>
            <a:r>
              <a:rPr lang="en-US" altLang="tr-TR" sz="2000" dirty="0"/>
              <a:t> VAK </a:t>
            </a:r>
            <a:r>
              <a:rPr lang="en-US" altLang="tr-TR" sz="2000" dirty="0" err="1"/>
              <a:t>kararının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kurumun</a:t>
            </a:r>
            <a:r>
              <a:rPr lang="en-US" altLang="tr-TR" sz="2000" dirty="0"/>
              <a:t> son </a:t>
            </a:r>
            <a:r>
              <a:rPr lang="en-US" altLang="tr-TR" sz="2000" dirty="0" err="1"/>
              <a:t>değerlendirme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raporunu</a:t>
            </a:r>
            <a:r>
              <a:rPr lang="en-US" altLang="tr-TR" sz="2000" dirty="0"/>
              <a:t> </a:t>
            </a:r>
            <a:r>
              <a:rPr lang="en-US" altLang="tr-TR" sz="2000" dirty="0" err="1"/>
              <a:t>postayla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almasından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sonra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en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geç</a:t>
            </a:r>
            <a:r>
              <a:rPr lang="en-US" altLang="tr-TR" sz="2000" dirty="0"/>
              <a:t> 2 ay </a:t>
            </a:r>
            <a:r>
              <a:rPr lang="en-US" altLang="tr-TR" sz="2000" dirty="0" err="1"/>
              <a:t>içinde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yazılı</a:t>
            </a:r>
            <a:r>
              <a:rPr lang="en-US" altLang="tr-TR" sz="2000" dirty="0"/>
              <a:t> </a:t>
            </a:r>
            <a:r>
              <a:rPr lang="en-US" altLang="tr-TR" sz="2000" dirty="0" err="1"/>
              <a:t>olarak</a:t>
            </a:r>
            <a:r>
              <a:rPr lang="en-US" altLang="tr-TR" sz="2000" dirty="0"/>
              <a:t> </a:t>
            </a:r>
            <a:r>
              <a:rPr lang="en-US" altLang="tr-TR" sz="2000" dirty="0" err="1"/>
              <a:t>yapılmalıdır</a:t>
            </a:r>
            <a:r>
              <a:rPr lang="en-US" altLang="tr-TR" sz="2000" dirty="0"/>
              <a:t>.</a:t>
            </a:r>
          </a:p>
          <a:p>
            <a:r>
              <a:rPr lang="en-US" altLang="tr-TR" sz="2000" dirty="0" err="1"/>
              <a:t>İtiraz</a:t>
            </a:r>
            <a:r>
              <a:rPr lang="en-US" altLang="tr-TR" sz="2000" dirty="0"/>
              <a:t> </a:t>
            </a:r>
            <a:r>
              <a:rPr lang="en-US" altLang="tr-TR" sz="2000" dirty="0" err="1"/>
              <a:t>sürecinin</a:t>
            </a:r>
            <a:r>
              <a:rPr lang="en-US" altLang="tr-TR" sz="2000" dirty="0"/>
              <a:t> ilk </a:t>
            </a:r>
            <a:r>
              <a:rPr lang="en-US" altLang="tr-TR" sz="2000" dirty="0" err="1"/>
              <a:t>aşaması</a:t>
            </a:r>
            <a:r>
              <a:rPr lang="en-US" altLang="tr-TR" sz="2000" dirty="0"/>
              <a:t>, </a:t>
            </a:r>
            <a:r>
              <a:rPr lang="en-US" altLang="tr-TR" sz="2000" b="1" dirty="0" err="1"/>
              <a:t>bir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sonraki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toplantıda</a:t>
            </a:r>
            <a:r>
              <a:rPr lang="en-US" altLang="tr-TR" sz="2000" b="1" dirty="0"/>
              <a:t> VAK </a:t>
            </a:r>
            <a:r>
              <a:rPr lang="en-US" altLang="tr-TR" sz="2000" b="1" dirty="0" err="1"/>
              <a:t>tarafından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Rapor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D</a:t>
            </a:r>
            <a:r>
              <a:rPr lang="en-US" altLang="en-US" sz="2000" b="1" dirty="0" err="1"/>
              <a:t>’</a:t>
            </a:r>
            <a:r>
              <a:rPr lang="en-US" altLang="tr-TR" sz="2000" b="1" dirty="0" err="1"/>
              <a:t>nin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yeniden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değerlendirilmesini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içerir</a:t>
            </a:r>
            <a:r>
              <a:rPr lang="en-US" altLang="tr-TR" sz="2000" dirty="0"/>
              <a:t>. </a:t>
            </a:r>
            <a:r>
              <a:rPr lang="en-US" altLang="tr-TR" sz="2000" b="1" dirty="0" err="1"/>
              <a:t>İlgili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değerlendirme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ekibi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başkanından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ve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koordinatöründen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yeniden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değerlendirme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sürecine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katılmaları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istenebilir</a:t>
            </a:r>
            <a:r>
              <a:rPr lang="en-US" altLang="tr-TR" sz="2000" b="1" dirty="0"/>
              <a:t>. </a:t>
            </a:r>
            <a:r>
              <a:rPr lang="en-US" altLang="tr-TR" sz="2000" b="1" dirty="0" err="1"/>
              <a:t>İtiraz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kabul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edilebilir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veya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reddedilebilir</a:t>
            </a:r>
            <a:r>
              <a:rPr lang="en-US" altLang="tr-TR" sz="2000" b="1" dirty="0"/>
              <a:t>.</a:t>
            </a:r>
          </a:p>
          <a:p>
            <a:endParaRPr lang="en-US" altLang="tr-TR" sz="1800" dirty="0"/>
          </a:p>
        </p:txBody>
      </p:sp>
      <p:pic>
        <p:nvPicPr>
          <p:cNvPr id="7" name="Picture 4" descr="Ä°lgili resim">
            <a:extLst>
              <a:ext uri="{FF2B5EF4-FFF2-40B4-BE49-F238E27FC236}">
                <a16:creationId xmlns:a16="http://schemas.microsoft.com/office/drawing/2014/main" id="{43C3F0A4-1DF3-F3B5-3D59-F93FEBF58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6"/>
          <a:stretch>
            <a:fillRect/>
          </a:stretch>
        </p:blipFill>
        <p:spPr bwMode="auto">
          <a:xfrm>
            <a:off x="7272338" y="4780342"/>
            <a:ext cx="1667669" cy="129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Content Placeholder 3">
            <a:extLst>
              <a:ext uri="{FF2B5EF4-FFF2-40B4-BE49-F238E27FC236}">
                <a16:creationId xmlns:a16="http://schemas.microsoft.com/office/drawing/2014/main" id="{6C2D65FA-D7EF-9E7D-98EA-612F0F7313E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72707" name="Content Placeholder 4">
            <a:extLst>
              <a:ext uri="{FF2B5EF4-FFF2-40B4-BE49-F238E27FC236}">
                <a16:creationId xmlns:a16="http://schemas.microsoft.com/office/drawing/2014/main" id="{115CB19F-5C3B-3D6C-CBA7-1C82DB0F532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72708" name="Slide Number Placeholder 5">
            <a:extLst>
              <a:ext uri="{FF2B5EF4-FFF2-40B4-BE49-F238E27FC236}">
                <a16:creationId xmlns:a16="http://schemas.microsoft.com/office/drawing/2014/main" id="{BAAFF98D-97AD-6A5C-13D3-E8EC366D5F9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EF366BFA-226C-0541-8229-032E1B56F591}" type="slidenum">
              <a:rPr lang="en-US" altLang="tr-TR" sz="1400"/>
              <a:pPr/>
              <a:t>42</a:t>
            </a:fld>
            <a:endParaRPr lang="en-US" altLang="tr-TR" sz="1400"/>
          </a:p>
        </p:txBody>
      </p:sp>
      <p:sp>
        <p:nvSpPr>
          <p:cNvPr id="72709" name="Rectangle 6">
            <a:extLst>
              <a:ext uri="{FF2B5EF4-FFF2-40B4-BE49-F238E27FC236}">
                <a16:creationId xmlns:a16="http://schemas.microsoft.com/office/drawing/2014/main" id="{28CAA50F-FB8E-51F3-D1DE-1C9C76275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890588"/>
            <a:ext cx="9101138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b="1" dirty="0" err="1"/>
              <a:t>Kurum</a:t>
            </a:r>
            <a:r>
              <a:rPr lang="en-US" altLang="tr-TR" b="1" dirty="0"/>
              <a:t>, TVHEDS-SDS </a:t>
            </a:r>
            <a:r>
              <a:rPr lang="en-US" altLang="tr-TR" b="1" dirty="0" err="1"/>
              <a:t>değerlendirmesi</a:t>
            </a:r>
            <a:r>
              <a:rPr lang="en-US" altLang="tr-TR" b="1" dirty="0"/>
              <a:t> </a:t>
            </a:r>
            <a:r>
              <a:rPr lang="en-US" altLang="tr-TR" b="1" dirty="0" err="1"/>
              <a:t>sırasında</a:t>
            </a:r>
            <a:r>
              <a:rPr lang="en-US" altLang="tr-TR" b="1" dirty="0"/>
              <a:t> </a:t>
            </a:r>
            <a:r>
              <a:rPr lang="en-US" altLang="tr-TR" b="1" dirty="0" err="1"/>
              <a:t>usule</a:t>
            </a:r>
            <a:r>
              <a:rPr lang="en-US" altLang="tr-TR" b="1" dirty="0"/>
              <a:t> </a:t>
            </a:r>
            <a:r>
              <a:rPr lang="en-US" altLang="tr-TR" b="1" dirty="0" err="1"/>
              <a:t>ilişkin</a:t>
            </a:r>
            <a:r>
              <a:rPr lang="en-US" altLang="tr-TR" b="1" dirty="0"/>
              <a:t> </a:t>
            </a:r>
            <a:r>
              <a:rPr lang="en-US" altLang="tr-TR" b="1" dirty="0" err="1"/>
              <a:t>hataların</a:t>
            </a:r>
            <a:r>
              <a:rPr lang="en-US" altLang="tr-TR" b="1" dirty="0"/>
              <a:t> </a:t>
            </a:r>
            <a:r>
              <a:rPr lang="en-US" altLang="tr-TR" b="1" dirty="0" err="1"/>
              <a:t>yapıldığına</a:t>
            </a:r>
            <a:r>
              <a:rPr lang="en-US" altLang="tr-TR" b="1" dirty="0"/>
              <a:t> </a:t>
            </a:r>
            <a:r>
              <a:rPr lang="en-US" altLang="tr-TR" b="1" dirty="0" err="1"/>
              <a:t>inanıyorsa</a:t>
            </a:r>
            <a:r>
              <a:rPr lang="en-US" altLang="tr-TR" sz="2000" dirty="0"/>
              <a:t>, VEDEK </a:t>
            </a:r>
            <a:r>
              <a:rPr lang="en-US" altLang="tr-TR" sz="2000" dirty="0" err="1"/>
              <a:t>sekretaryasına</a:t>
            </a:r>
            <a:r>
              <a:rPr lang="en-US" altLang="tr-TR" sz="2000" dirty="0"/>
              <a:t> 2 </a:t>
            </a:r>
            <a:r>
              <a:rPr lang="en-US" altLang="tr-TR" sz="2000" dirty="0" err="1"/>
              <a:t>hafta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içinde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süreç</a:t>
            </a:r>
            <a:r>
              <a:rPr lang="en-US" altLang="tr-TR" sz="2000" dirty="0"/>
              <a:t> </a:t>
            </a:r>
            <a:r>
              <a:rPr lang="en-US" altLang="tr-TR" sz="2000" dirty="0" err="1"/>
              <a:t>hakkında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şikâyette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bulunmalıdır</a:t>
            </a:r>
            <a:r>
              <a:rPr lang="en-US" altLang="tr-TR" sz="2000" dirty="0"/>
              <a:t>. Bu </a:t>
            </a:r>
            <a:r>
              <a:rPr lang="en-US" altLang="tr-TR" sz="2000" dirty="0" err="1"/>
              <a:t>bildirim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şikâyet</a:t>
            </a:r>
            <a:r>
              <a:rPr lang="en-US" altLang="tr-TR" sz="2000" dirty="0"/>
              <a:t> </a:t>
            </a:r>
            <a:r>
              <a:rPr lang="en-US" altLang="tr-TR" sz="2000" dirty="0" err="1"/>
              <a:t>için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tartışılan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esas</a:t>
            </a:r>
            <a:r>
              <a:rPr lang="en-US" altLang="tr-TR" sz="2000" dirty="0"/>
              <a:t>, </a:t>
            </a:r>
            <a:r>
              <a:rPr lang="en-US" altLang="tr-TR" sz="2000" dirty="0" err="1"/>
              <a:t>en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geç</a:t>
            </a:r>
            <a:r>
              <a:rPr lang="en-US" altLang="tr-TR" sz="2000" dirty="0"/>
              <a:t> VAK </a:t>
            </a:r>
            <a:r>
              <a:rPr lang="en-US" altLang="tr-TR" sz="2000" dirty="0" err="1"/>
              <a:t>kararının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kurumun</a:t>
            </a:r>
            <a:r>
              <a:rPr lang="en-US" altLang="tr-TR" sz="2000" dirty="0"/>
              <a:t> son </a:t>
            </a:r>
            <a:r>
              <a:rPr lang="en-US" altLang="tr-TR" sz="2000" dirty="0" err="1"/>
              <a:t>değerlendirme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raporunu</a:t>
            </a:r>
            <a:r>
              <a:rPr lang="en-US" altLang="tr-TR" sz="2000" dirty="0"/>
              <a:t> </a:t>
            </a:r>
            <a:r>
              <a:rPr lang="en-US" altLang="tr-TR" sz="2000" dirty="0" err="1"/>
              <a:t>postayla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almasından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sonra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en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geç</a:t>
            </a:r>
            <a:r>
              <a:rPr lang="en-US" altLang="tr-TR" sz="2000" dirty="0"/>
              <a:t> 2 ay </a:t>
            </a:r>
            <a:r>
              <a:rPr lang="en-US" altLang="tr-TR" sz="2000" dirty="0" err="1"/>
              <a:t>içinde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yazılı</a:t>
            </a:r>
            <a:r>
              <a:rPr lang="en-US" altLang="tr-TR" sz="2000" dirty="0"/>
              <a:t> </a:t>
            </a:r>
            <a:r>
              <a:rPr lang="en-US" altLang="tr-TR" sz="2000" dirty="0" err="1"/>
              <a:t>olarak</a:t>
            </a:r>
            <a:r>
              <a:rPr lang="en-US" altLang="tr-TR" sz="2000" dirty="0"/>
              <a:t> </a:t>
            </a:r>
            <a:r>
              <a:rPr lang="en-US" altLang="tr-TR" sz="2000" dirty="0" err="1"/>
              <a:t>yapılmalıdır</a:t>
            </a:r>
            <a:r>
              <a:rPr lang="en-US" altLang="tr-TR" sz="2000" dirty="0"/>
              <a:t>.</a:t>
            </a:r>
          </a:p>
          <a:p>
            <a:endParaRPr lang="en-US" altLang="tr-TR" sz="2000" dirty="0"/>
          </a:p>
          <a:p>
            <a:r>
              <a:rPr lang="en-US" altLang="tr-TR" sz="2000" dirty="0" err="1"/>
              <a:t>Şikâyet</a:t>
            </a:r>
            <a:r>
              <a:rPr lang="en-US" altLang="tr-TR" sz="2000" dirty="0"/>
              <a:t> </a:t>
            </a:r>
            <a:r>
              <a:rPr lang="en-US" altLang="tr-TR" sz="2000" dirty="0" err="1"/>
              <a:t>durumunda</a:t>
            </a:r>
            <a:r>
              <a:rPr lang="en-US" altLang="tr-TR" sz="2000" dirty="0"/>
              <a:t>, </a:t>
            </a:r>
            <a:r>
              <a:rPr lang="en-US" altLang="tr-TR" sz="2000" b="1" dirty="0"/>
              <a:t>VEDEK </a:t>
            </a:r>
            <a:r>
              <a:rPr lang="en-US" altLang="tr-TR" sz="2000" b="1" dirty="0" err="1"/>
              <a:t>sekretaryası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tarafından</a:t>
            </a:r>
            <a:r>
              <a:rPr lang="en-US" altLang="tr-TR" sz="2000" b="1" dirty="0"/>
              <a:t>, </a:t>
            </a:r>
            <a:r>
              <a:rPr lang="en-US" altLang="tr-TR" sz="2000" b="1" dirty="0" err="1"/>
              <a:t>şikâyetçinin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sağladığı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belge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ve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kanıtlar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incelenir</a:t>
            </a:r>
            <a:r>
              <a:rPr lang="en-US" altLang="tr-TR" sz="2000" b="1" dirty="0"/>
              <a:t> </a:t>
            </a:r>
            <a:r>
              <a:rPr lang="en-US" altLang="tr-TR" sz="2000" dirty="0" err="1"/>
              <a:t>ve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gerektiğinde</a:t>
            </a:r>
            <a:r>
              <a:rPr lang="en-US" altLang="tr-TR" sz="2000" dirty="0"/>
              <a:t> her </a:t>
            </a:r>
            <a:r>
              <a:rPr lang="en-US" altLang="tr-TR" sz="2000" dirty="0" err="1"/>
              <a:t>iki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tarafın</a:t>
            </a:r>
            <a:r>
              <a:rPr lang="en-US" altLang="tr-TR" sz="2000" dirty="0"/>
              <a:t> da </a:t>
            </a:r>
            <a:r>
              <a:rPr lang="en-US" altLang="tr-TR" sz="2000" dirty="0" err="1"/>
              <a:t>görüşünün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alınması</a:t>
            </a:r>
            <a:r>
              <a:rPr lang="en-US" altLang="tr-TR" sz="2000" dirty="0"/>
              <a:t> </a:t>
            </a:r>
            <a:r>
              <a:rPr lang="en-US" altLang="tr-TR" sz="2000" dirty="0" err="1"/>
              <a:t>amacı</a:t>
            </a:r>
            <a:r>
              <a:rPr lang="en-US" altLang="tr-TR" sz="2000" dirty="0"/>
              <a:t> </a:t>
            </a:r>
            <a:r>
              <a:rPr lang="en-US" altLang="tr-TR" sz="2000" dirty="0" err="1"/>
              <a:t>ile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şikâyette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bulunan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kişi</a:t>
            </a:r>
            <a:r>
              <a:rPr lang="en-US" altLang="tr-TR" sz="2000" dirty="0"/>
              <a:t>(</a:t>
            </a:r>
            <a:r>
              <a:rPr lang="en-US" altLang="tr-TR" sz="2000" dirty="0" err="1"/>
              <a:t>ler</a:t>
            </a:r>
            <a:r>
              <a:rPr lang="en-US" altLang="tr-TR" sz="2000" dirty="0"/>
              <a:t>) </a:t>
            </a:r>
            <a:r>
              <a:rPr lang="en-US" altLang="tr-TR" sz="2000" dirty="0" err="1"/>
              <a:t>ile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temas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kuracak</a:t>
            </a:r>
            <a:r>
              <a:rPr lang="en-US" altLang="tr-TR" sz="2000" dirty="0"/>
              <a:t> </a:t>
            </a:r>
            <a:r>
              <a:rPr lang="en-US" altLang="tr-TR" sz="2000" b="1" dirty="0" err="1"/>
              <a:t>olan</a:t>
            </a:r>
            <a:r>
              <a:rPr lang="en-US" altLang="tr-TR" sz="2000" b="1" dirty="0"/>
              <a:t> VEDEK </a:t>
            </a:r>
            <a:r>
              <a:rPr lang="en-US" altLang="tr-TR" sz="2000" b="1" dirty="0" err="1"/>
              <a:t>İç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Denetim</a:t>
            </a:r>
            <a:r>
              <a:rPr lang="en-US" altLang="tr-TR" sz="2000" b="1" dirty="0"/>
              <a:t>, </a:t>
            </a:r>
            <a:r>
              <a:rPr lang="en-US" altLang="tr-TR" sz="2000" b="1" dirty="0" err="1"/>
              <a:t>Kalite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Güvencesi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ve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Geliştirme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Komitesi</a:t>
            </a:r>
            <a:r>
              <a:rPr lang="en-US" altLang="tr-TR" sz="2000" b="1" dirty="0"/>
              <a:t> (İDKGK)</a:t>
            </a:r>
            <a:r>
              <a:rPr lang="en-US" altLang="en-US" sz="2000" b="1" dirty="0"/>
              <a:t>’</a:t>
            </a:r>
            <a:r>
              <a:rPr lang="en-US" altLang="tr-TR" sz="2000" b="1" dirty="0"/>
              <a:t>ne </a:t>
            </a:r>
            <a:r>
              <a:rPr lang="en-US" altLang="tr-TR" sz="2000" b="1" dirty="0" err="1"/>
              <a:t>gönderilir</a:t>
            </a:r>
            <a:r>
              <a:rPr lang="en-US" altLang="tr-TR" sz="2000" b="1" dirty="0"/>
              <a:t>. </a:t>
            </a:r>
            <a:r>
              <a:rPr lang="en-US" altLang="tr-TR" sz="2000" b="1" dirty="0" err="1"/>
              <a:t>Sonrasında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İDKGK</a:t>
            </a:r>
            <a:r>
              <a:rPr lang="en-US" altLang="en-US" sz="2000" b="1" dirty="0" err="1"/>
              <a:t>’</a:t>
            </a:r>
            <a:r>
              <a:rPr lang="en-US" altLang="tr-TR" sz="2000" b="1" dirty="0" err="1"/>
              <a:t>si</a:t>
            </a:r>
            <a:r>
              <a:rPr lang="en-US" altLang="tr-TR" sz="2000" b="1" dirty="0"/>
              <a:t> VEDEK </a:t>
            </a:r>
            <a:r>
              <a:rPr lang="en-US" altLang="tr-TR" sz="2000" b="1" dirty="0" err="1"/>
              <a:t>Yönetim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Kurulu</a:t>
            </a:r>
            <a:r>
              <a:rPr lang="en-US" altLang="en-US" sz="2000" b="1" dirty="0" err="1"/>
              <a:t>’</a:t>
            </a:r>
            <a:r>
              <a:rPr lang="en-US" altLang="tr-TR" sz="2000" b="1" dirty="0" err="1"/>
              <a:t>na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sonuçlar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hakkında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bilgi</a:t>
            </a:r>
            <a:r>
              <a:rPr lang="en-US" altLang="tr-TR" sz="2000" b="1" dirty="0"/>
              <a:t> </a:t>
            </a:r>
            <a:r>
              <a:rPr lang="en-US" altLang="tr-TR" sz="2000" b="1" dirty="0" err="1"/>
              <a:t>verir</a:t>
            </a:r>
            <a:r>
              <a:rPr lang="en-US" altLang="tr-TR" sz="2000" b="1" dirty="0"/>
              <a:t>.</a:t>
            </a:r>
            <a:r>
              <a:rPr lang="en-US" altLang="tr-TR" sz="2000" dirty="0"/>
              <a:t> </a:t>
            </a:r>
            <a:r>
              <a:rPr lang="en-US" altLang="tr-TR" sz="2000" dirty="0" err="1"/>
              <a:t>Yönetim</a:t>
            </a:r>
            <a:r>
              <a:rPr lang="en-US" altLang="tr-TR" sz="2000" dirty="0"/>
              <a:t> </a:t>
            </a:r>
            <a:r>
              <a:rPr lang="en-US" altLang="tr-TR" sz="2000" dirty="0" err="1"/>
              <a:t>Kurulu</a:t>
            </a:r>
            <a:r>
              <a:rPr lang="en-US" altLang="tr-TR" sz="2000" dirty="0"/>
              <a:t>, </a:t>
            </a:r>
            <a:r>
              <a:rPr lang="en-US" altLang="tr-TR" sz="2000" dirty="0" err="1"/>
              <a:t>şikâyeti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değerlendirdikten</a:t>
            </a:r>
            <a:r>
              <a:rPr lang="en-US" altLang="tr-TR" sz="2000" dirty="0"/>
              <a:t> </a:t>
            </a:r>
            <a:r>
              <a:rPr lang="en-US" altLang="tr-TR" sz="2000" dirty="0" err="1"/>
              <a:t>sonra</a:t>
            </a:r>
            <a:r>
              <a:rPr lang="en-US" altLang="tr-TR" sz="2000" dirty="0"/>
              <a:t> </a:t>
            </a:r>
            <a:r>
              <a:rPr lang="en-US" altLang="tr-TR" sz="2000" dirty="0" err="1"/>
              <a:t>şikâyetçiye</a:t>
            </a:r>
            <a:r>
              <a:rPr lang="en-US" altLang="tr-TR" sz="2000" dirty="0"/>
              <a:t> </a:t>
            </a:r>
            <a:r>
              <a:rPr lang="en-US" altLang="tr-TR" sz="2000" dirty="0" err="1"/>
              <a:t>bilgi</a:t>
            </a:r>
            <a:r>
              <a:rPr lang="en-US" altLang="tr-TR" sz="2000" dirty="0"/>
              <a:t> </a:t>
            </a:r>
            <a:r>
              <a:rPr lang="en-US" altLang="tr-TR" sz="2000" dirty="0" err="1"/>
              <a:t>verir</a:t>
            </a:r>
            <a:r>
              <a:rPr lang="en-US" altLang="tr-TR" sz="2000" dirty="0"/>
              <a:t>.</a:t>
            </a:r>
          </a:p>
        </p:txBody>
      </p:sp>
      <p:sp>
        <p:nvSpPr>
          <p:cNvPr id="72710" name="Rectangle 7">
            <a:extLst>
              <a:ext uri="{FF2B5EF4-FFF2-40B4-BE49-F238E27FC236}">
                <a16:creationId xmlns:a16="http://schemas.microsoft.com/office/drawing/2014/main" id="{6B44BB5B-5FD4-D552-50BB-CC2E2BF0A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25" y="354010"/>
            <a:ext cx="33105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sz="2800" b="1" dirty="0"/>
              <a:t>2.9. </a:t>
            </a:r>
            <a:r>
              <a:rPr lang="en-US" altLang="tr-TR" sz="2800" b="1" dirty="0" err="1"/>
              <a:t>Şikayet</a:t>
            </a:r>
            <a:r>
              <a:rPr lang="en-US" altLang="tr-TR" sz="2800" b="1" dirty="0"/>
              <a:t> </a:t>
            </a:r>
            <a:r>
              <a:rPr lang="en-US" altLang="tr-TR" sz="2800" b="1" dirty="0" err="1"/>
              <a:t>süreci</a:t>
            </a:r>
            <a:endParaRPr lang="en-US" altLang="tr-TR" sz="2800" b="1" dirty="0"/>
          </a:p>
        </p:txBody>
      </p:sp>
      <p:pic>
        <p:nvPicPr>
          <p:cNvPr id="8" name="Picture 4" descr="Ä°lgili resim">
            <a:extLst>
              <a:ext uri="{FF2B5EF4-FFF2-40B4-BE49-F238E27FC236}">
                <a16:creationId xmlns:a16="http://schemas.microsoft.com/office/drawing/2014/main" id="{7E208B4C-425F-31D6-EB7F-20DB72A8D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6"/>
          <a:stretch>
            <a:fillRect/>
          </a:stretch>
        </p:blipFill>
        <p:spPr bwMode="auto">
          <a:xfrm>
            <a:off x="7272338" y="4780342"/>
            <a:ext cx="1667669" cy="129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Unvan 1">
            <a:extLst>
              <a:ext uri="{FF2B5EF4-FFF2-40B4-BE49-F238E27FC236}">
                <a16:creationId xmlns:a16="http://schemas.microsoft.com/office/drawing/2014/main" id="{E88C65B6-F00E-F89B-4C64-2D64ACF8F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88" y="1500188"/>
            <a:ext cx="8596312" cy="1320800"/>
          </a:xfrm>
        </p:spPr>
        <p:txBody>
          <a:bodyPr/>
          <a:lstStyle/>
          <a:p>
            <a:r>
              <a:rPr lang="tr-TR" altLang="tr-TR" sz="2800">
                <a:solidFill>
                  <a:srgbClr val="404040"/>
                </a:solidFill>
              </a:rPr>
              <a:t>Sorularınız için;</a:t>
            </a:r>
            <a:br>
              <a:rPr lang="tr-TR" altLang="tr-TR" sz="2800">
                <a:solidFill>
                  <a:srgbClr val="404040"/>
                </a:solidFill>
              </a:rPr>
            </a:br>
            <a:endParaRPr lang="tr-TR" altLang="tr-TR" sz="2800">
              <a:solidFill>
                <a:srgbClr val="404040"/>
              </a:solidFill>
            </a:endParaRPr>
          </a:p>
        </p:txBody>
      </p:sp>
      <p:sp>
        <p:nvSpPr>
          <p:cNvPr id="28674" name="İçerik Yer Tutucusu 2">
            <a:extLst>
              <a:ext uri="{FF2B5EF4-FFF2-40B4-BE49-F238E27FC236}">
                <a16:creationId xmlns:a16="http://schemas.microsoft.com/office/drawing/2014/main" id="{D80E5175-6ABC-85CD-E797-4FD8F7E15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6050" y="2160588"/>
            <a:ext cx="10009188" cy="3881437"/>
          </a:xfrm>
        </p:spPr>
        <p:txBody>
          <a:bodyPr/>
          <a:lstStyle/>
          <a:p>
            <a:pPr marL="0" indent="0" algn="ctr">
              <a:buFont typeface="Wingdings 3" pitchFamily="2" charset="2"/>
              <a:buNone/>
            </a:pPr>
            <a:r>
              <a:rPr lang="tr-TR" altLang="tr-TR" sz="2400" b="1"/>
              <a:t>VETERİNER HEKİMLİĞİ EĞİTİM KURUMLARI VE PROGRAMLARI DEĞERLENDİRME VE AKREDİTASYON DERNEĞİ (VEDEK)</a:t>
            </a:r>
            <a:endParaRPr lang="tr-TR" altLang="tr-TR" sz="2400"/>
          </a:p>
          <a:p>
            <a:pPr marL="0" indent="0" algn="ctr">
              <a:buFont typeface="Wingdings 3" pitchFamily="2" charset="2"/>
              <a:buNone/>
            </a:pPr>
            <a:r>
              <a:rPr lang="tr-TR" altLang="tr-TR" sz="2800"/>
              <a:t>vedek@vedek.org.tr</a:t>
            </a:r>
          </a:p>
          <a:p>
            <a:pPr marL="0" indent="0">
              <a:buFont typeface="Wingdings 3" pitchFamily="2" charset="2"/>
              <a:buNone/>
            </a:pPr>
            <a:br>
              <a:rPr lang="tr-TR" altLang="tr-TR" sz="2400" b="1"/>
            </a:br>
            <a:endParaRPr lang="tr-TR" altLang="tr-TR" sz="2400"/>
          </a:p>
        </p:txBody>
      </p:sp>
      <p:sp>
        <p:nvSpPr>
          <p:cNvPr id="28675" name="Slayt Numarası Yer Tutucusu 4">
            <a:extLst>
              <a:ext uri="{FF2B5EF4-FFF2-40B4-BE49-F238E27FC236}">
                <a16:creationId xmlns:a16="http://schemas.microsoft.com/office/drawing/2014/main" id="{8E336049-2527-4EAF-1F6B-3FBFC1ABEF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BDFF6DAF-AEC5-4547-8E92-6FD600354769}" type="slidenum">
              <a:rPr lang="en-US" altLang="tr-TR" sz="1400"/>
              <a:pPr/>
              <a:t>43</a:t>
            </a:fld>
            <a:endParaRPr lang="en-US" altLang="tr-TR"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F7C9191-0076-2AFA-C182-C7BD321C4039}"/>
              </a:ext>
            </a:extLst>
          </p:cNvPr>
          <p:cNvGraphicFramePr>
            <a:graphicFrameLocks noGrp="1"/>
          </p:cNvGraphicFramePr>
          <p:nvPr>
            <p:ph sz="quarter" idx="12"/>
          </p:nvPr>
        </p:nvGraphicFramePr>
        <p:xfrm>
          <a:off x="6778625" y="6296025"/>
          <a:ext cx="9144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1844E8F9-CF10-C889-3E11-3ABC8FD8FDD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7F27B239-F6D6-B549-805A-2307C2C2669D}" type="slidenum">
              <a:rPr lang="en-US" altLang="tr-TR" sz="1400"/>
              <a:pPr/>
              <a:t>5</a:t>
            </a:fld>
            <a:endParaRPr lang="en-US" altLang="tr-TR" sz="1400"/>
          </a:p>
        </p:txBody>
      </p:sp>
      <p:sp>
        <p:nvSpPr>
          <p:cNvPr id="44035" name="Rectangle 6">
            <a:extLst>
              <a:ext uri="{FF2B5EF4-FFF2-40B4-BE49-F238E27FC236}">
                <a16:creationId xmlns:a16="http://schemas.microsoft.com/office/drawing/2014/main" id="{3B170F64-E918-B0DD-09FC-372D81C1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763588"/>
            <a:ext cx="9259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/>
              <a:t>VEDEK tarafından 4 farklı değerlendirme süreci işletilmektedir;</a:t>
            </a:r>
          </a:p>
        </p:txBody>
      </p:sp>
      <p:sp>
        <p:nvSpPr>
          <p:cNvPr id="44036" name="Content Placeholder 12">
            <a:extLst>
              <a:ext uri="{FF2B5EF4-FFF2-40B4-BE49-F238E27FC236}">
                <a16:creationId xmlns:a16="http://schemas.microsoft.com/office/drawing/2014/main" id="{11355C32-760D-5084-5B10-B887660EC77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altLang="tr-TR"/>
          </a:p>
          <a:p>
            <a:pPr lvl="1"/>
            <a:endParaRPr lang="en-US" altLang="tr-TR"/>
          </a:p>
          <a:p>
            <a:endParaRPr lang="en-US" altLang="tr-TR"/>
          </a:p>
          <a:p>
            <a:pPr lvl="1"/>
            <a:endParaRPr lang="en-US" altLang="tr-TR"/>
          </a:p>
          <a:p>
            <a:endParaRPr lang="en-US" altLang="tr-TR"/>
          </a:p>
          <a:p>
            <a:pPr lvl="1"/>
            <a:endParaRPr lang="en-US" altLang="tr-TR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98ED85F7-7214-92E7-DFB9-8370F9280E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7864437"/>
              </p:ext>
            </p:extLst>
          </p:nvPr>
        </p:nvGraphicFramePr>
        <p:xfrm>
          <a:off x="1068917" y="1439334"/>
          <a:ext cx="5588000" cy="3608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4038" name="Rectangle 14">
            <a:extLst>
              <a:ext uri="{FF2B5EF4-FFF2-40B4-BE49-F238E27FC236}">
                <a16:creationId xmlns:a16="http://schemas.microsoft.com/office/drawing/2014/main" id="{92342698-5877-429A-2B2D-92B22D196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9448" y="5256213"/>
            <a:ext cx="9259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tr-TR" dirty="0" err="1"/>
              <a:t>bu</a:t>
            </a:r>
            <a:r>
              <a:rPr lang="en-US" altLang="tr-TR" dirty="0"/>
              <a:t> </a:t>
            </a:r>
            <a:r>
              <a:rPr lang="en-US" altLang="tr-TR" dirty="0" err="1"/>
              <a:t>nedenle</a:t>
            </a:r>
            <a:r>
              <a:rPr lang="en-US" altLang="tr-TR" dirty="0"/>
              <a:t> de 4 </a:t>
            </a:r>
            <a:r>
              <a:rPr lang="en-US" altLang="tr-TR" dirty="0" err="1"/>
              <a:t>ayrı</a:t>
            </a:r>
            <a:r>
              <a:rPr lang="en-US" altLang="tr-TR" dirty="0"/>
              <a:t> </a:t>
            </a:r>
            <a:r>
              <a:rPr lang="en-US" altLang="tr-TR" dirty="0" err="1"/>
              <a:t>rapor</a:t>
            </a:r>
            <a:r>
              <a:rPr lang="en-US" altLang="tr-TR" dirty="0"/>
              <a:t> </a:t>
            </a:r>
            <a:r>
              <a:rPr lang="en-US" altLang="tr-TR" dirty="0" err="1"/>
              <a:t>formatı</a:t>
            </a:r>
            <a:r>
              <a:rPr lang="en-US" altLang="tr-TR" dirty="0"/>
              <a:t> </a:t>
            </a:r>
            <a:r>
              <a:rPr lang="en-US" altLang="tr-TR" dirty="0" err="1"/>
              <a:t>bulunmaktadır</a:t>
            </a:r>
            <a:r>
              <a:rPr lang="en-US" altLang="tr-TR" dirty="0"/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Unvan 1">
            <a:extLst>
              <a:ext uri="{FF2B5EF4-FFF2-40B4-BE49-F238E27FC236}">
                <a16:creationId xmlns:a16="http://schemas.microsoft.com/office/drawing/2014/main" id="{4E41B5B4-D676-F2DB-66BF-66B406F8E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/>
              <a:t>Değerlendiricilerin hazırlamakla sorumlu oldukları raporlar:</a:t>
            </a:r>
          </a:p>
        </p:txBody>
      </p:sp>
      <p:sp>
        <p:nvSpPr>
          <p:cNvPr id="21506" name="İçerik Yer Tutucusu 2">
            <a:extLst>
              <a:ext uri="{FF2B5EF4-FFF2-40B4-BE49-F238E27FC236}">
                <a16:creationId xmlns:a16="http://schemas.microsoft.com/office/drawing/2014/main" id="{EDDF122C-D1F9-3C1C-A397-D057B27A3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25" y="2695575"/>
            <a:ext cx="11236325" cy="3881438"/>
          </a:xfrm>
        </p:spPr>
        <p:txBody>
          <a:bodyPr/>
          <a:lstStyle/>
          <a:p>
            <a:pPr eaLnBrk="1" hangingPunct="1"/>
            <a:r>
              <a:rPr lang="tr-TR" altLang="tr-TR" sz="2400" dirty="0"/>
              <a:t>1- </a:t>
            </a:r>
            <a:r>
              <a:rPr lang="tr-TR" altLang="tr-TR" sz="2400" b="1" dirty="0"/>
              <a:t>DEĞERLENDİRİCİNİN BİREYSEL RAPORU </a:t>
            </a:r>
          </a:p>
          <a:p>
            <a:pPr eaLnBrk="1" hangingPunct="1">
              <a:buFont typeface="Wingdings 3" pitchFamily="2" charset="2"/>
              <a:buNone/>
            </a:pPr>
            <a:endParaRPr lang="tr-TR" altLang="tr-TR" sz="2400" dirty="0"/>
          </a:p>
          <a:p>
            <a:pPr eaLnBrk="1" hangingPunct="1">
              <a:buFont typeface="Wingdings 3" pitchFamily="2" charset="2"/>
              <a:buNone/>
            </a:pPr>
            <a:endParaRPr lang="tr-TR" altLang="tr-TR" sz="2400" dirty="0"/>
          </a:p>
          <a:p>
            <a:pPr eaLnBrk="1" hangingPunct="1"/>
            <a:r>
              <a:rPr lang="tr-TR" altLang="tr-TR" sz="2400" dirty="0"/>
              <a:t>2- </a:t>
            </a:r>
            <a:r>
              <a:rPr lang="tr-TR" altLang="tr-TR" sz="2400" b="1" dirty="0"/>
              <a:t>DEĞERLENDİRME TAKIMININ ORTAK RAPORU (Taslak A, B, C ve D raporları)</a:t>
            </a:r>
            <a:endParaRPr lang="tr-TR" altLang="tr-TR" sz="2400" dirty="0"/>
          </a:p>
          <a:p>
            <a:pPr eaLnBrk="1" hangingPunct="1"/>
            <a:endParaRPr lang="tr-TR" altLang="tr-TR" sz="2400" dirty="0"/>
          </a:p>
        </p:txBody>
      </p:sp>
      <p:sp>
        <p:nvSpPr>
          <p:cNvPr id="21507" name="Slayt Numarası Yer Tutucusu 5">
            <a:extLst>
              <a:ext uri="{FF2B5EF4-FFF2-40B4-BE49-F238E27FC236}">
                <a16:creationId xmlns:a16="http://schemas.microsoft.com/office/drawing/2014/main" id="{2010584F-9FB5-DDEC-B74E-911D3AF5A4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122FC000-6764-DA4D-A4C1-C9DBE526FFFB}" type="slidenum">
              <a:rPr lang="en-US" altLang="tr-TR" sz="1400">
                <a:solidFill>
                  <a:schemeClr val="accent1"/>
                </a:solidFill>
              </a:rPr>
              <a:pPr/>
              <a:t>6</a:t>
            </a:fld>
            <a:endParaRPr lang="en-US" altLang="tr-TR" sz="1400">
              <a:solidFill>
                <a:schemeClr val="accent1"/>
              </a:solidFill>
            </a:endParaRPr>
          </a:p>
        </p:txBody>
      </p:sp>
      <p:pic>
        <p:nvPicPr>
          <p:cNvPr id="21508" name="Picture 8" descr="aa049887.png">
            <a:extLst>
              <a:ext uri="{FF2B5EF4-FFF2-40B4-BE49-F238E27FC236}">
                <a16:creationId xmlns:a16="http://schemas.microsoft.com/office/drawing/2014/main" id="{B34DC7F3-509B-5FC8-7334-FC69B3B5B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4721225"/>
            <a:ext cx="490538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9" descr="56347437.png">
            <a:extLst>
              <a:ext uri="{FF2B5EF4-FFF2-40B4-BE49-F238E27FC236}">
                <a16:creationId xmlns:a16="http://schemas.microsoft.com/office/drawing/2014/main" id="{8778CF1E-00FD-FFA7-CD2A-2D63F4ABA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4656138"/>
            <a:ext cx="706437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0" descr="bu003722.png">
            <a:extLst>
              <a:ext uri="{FF2B5EF4-FFF2-40B4-BE49-F238E27FC236}">
                <a16:creationId xmlns:a16="http://schemas.microsoft.com/office/drawing/2014/main" id="{BCCDE75A-729F-0DDC-39A9-48D6341DF0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4568825"/>
            <a:ext cx="560388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1" descr="73329588.png">
            <a:extLst>
              <a:ext uri="{FF2B5EF4-FFF2-40B4-BE49-F238E27FC236}">
                <a16:creationId xmlns:a16="http://schemas.microsoft.com/office/drawing/2014/main" id="{B93C4468-9537-6810-F204-6551258E97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4670425"/>
            <a:ext cx="700087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2" descr="71450531.png">
            <a:extLst>
              <a:ext uri="{FF2B5EF4-FFF2-40B4-BE49-F238E27FC236}">
                <a16:creationId xmlns:a16="http://schemas.microsoft.com/office/drawing/2014/main" id="{77EBC554-239C-A4C3-2AD8-BB0A0941B9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3" y="4751388"/>
            <a:ext cx="608012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3" descr="56347437.png">
            <a:extLst>
              <a:ext uri="{FF2B5EF4-FFF2-40B4-BE49-F238E27FC236}">
                <a16:creationId xmlns:a16="http://schemas.microsoft.com/office/drawing/2014/main" id="{03C44C66-985F-2C4A-F261-574577AB7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88" y="2012950"/>
            <a:ext cx="815975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4" descr="rbso_07.png">
            <a:extLst>
              <a:ext uri="{FF2B5EF4-FFF2-40B4-BE49-F238E27FC236}">
                <a16:creationId xmlns:a16="http://schemas.microsoft.com/office/drawing/2014/main" id="{E14903E9-9944-D901-CB5D-0F5C081723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4656138"/>
            <a:ext cx="6604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7" descr="BU009491.png">
            <a:extLst>
              <a:ext uri="{FF2B5EF4-FFF2-40B4-BE49-F238E27FC236}">
                <a16:creationId xmlns:a16="http://schemas.microsoft.com/office/drawing/2014/main" id="{5F176F1B-23A8-2DA7-50B5-3164DEFF6B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425" y="184150"/>
            <a:ext cx="25146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" descr="BU005294.png">
            <a:extLst>
              <a:ext uri="{FF2B5EF4-FFF2-40B4-BE49-F238E27FC236}">
                <a16:creationId xmlns:a16="http://schemas.microsoft.com/office/drawing/2014/main" id="{CD5369FC-3CBD-1D11-D811-A9F0007CB3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038" y="577850"/>
            <a:ext cx="923925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Başlık">
            <a:extLst>
              <a:ext uri="{FF2B5EF4-FFF2-40B4-BE49-F238E27FC236}">
                <a16:creationId xmlns:a16="http://schemas.microsoft.com/office/drawing/2014/main" id="{3661C74E-F48D-0FB1-9D8A-9A3B013BE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23554" name="4 Slayt Numarası Yer Tutucusu">
            <a:extLst>
              <a:ext uri="{FF2B5EF4-FFF2-40B4-BE49-F238E27FC236}">
                <a16:creationId xmlns:a16="http://schemas.microsoft.com/office/drawing/2014/main" id="{B346BE0D-019B-D053-5D57-2ECA4D8002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54395781-46E4-8D4B-91A0-A8AD49E74B8B}" type="slidenum">
              <a:rPr lang="en-US" altLang="tr-TR" sz="1400"/>
              <a:pPr/>
              <a:t>7</a:t>
            </a:fld>
            <a:endParaRPr lang="en-US" altLang="tr-TR" sz="1400"/>
          </a:p>
        </p:txBody>
      </p:sp>
      <p:sp>
        <p:nvSpPr>
          <p:cNvPr id="23555" name="İçerik Yer Tutucusu 1">
            <a:extLst>
              <a:ext uri="{FF2B5EF4-FFF2-40B4-BE49-F238E27FC236}">
                <a16:creationId xmlns:a16="http://schemas.microsoft.com/office/drawing/2014/main" id="{5C927CCD-F2F6-1302-EEAE-90973183D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075" y="3376613"/>
            <a:ext cx="9490075" cy="3881437"/>
          </a:xfrm>
        </p:spPr>
        <p:txBody>
          <a:bodyPr/>
          <a:lstStyle/>
          <a:p>
            <a:r>
              <a:rPr lang="tr-TR" altLang="tr-TR" sz="2400" dirty="0"/>
              <a:t>Değerlendirici raporları ziyaret öncesi bireysel hazırlanmalıdır.</a:t>
            </a:r>
          </a:p>
          <a:p>
            <a:r>
              <a:rPr lang="tr-TR" altLang="tr-TR" sz="2400" dirty="0"/>
              <a:t>Sorumlu olunan bölüm detaylı doldurulmalı, ama tüm bölümler için yorum yazılmalıdır.</a:t>
            </a:r>
          </a:p>
          <a:p>
            <a:r>
              <a:rPr lang="tr-TR" altLang="tr-TR" sz="2400" dirty="0"/>
              <a:t>Farklı görüş ve bulguları içerdiğinden değerlidir.</a:t>
            </a:r>
          </a:p>
          <a:p>
            <a:r>
              <a:rPr lang="tr-TR" altLang="tr-TR" sz="2400" dirty="0"/>
              <a:t>Kanıt ve arşiv niteliğindedir. </a:t>
            </a:r>
          </a:p>
          <a:p>
            <a:r>
              <a:rPr lang="tr-TR" altLang="tr-TR" sz="2400" dirty="0"/>
              <a:t>Raporların birleştirilmesi koordinatör yetkisindedir.</a:t>
            </a:r>
          </a:p>
          <a:p>
            <a:endParaRPr lang="tr-TR" altLang="tr-TR" sz="2400" dirty="0"/>
          </a:p>
          <a:p>
            <a:endParaRPr lang="tr-TR" altLang="tr-TR" sz="2400" dirty="0"/>
          </a:p>
          <a:p>
            <a:endParaRPr lang="tr-TR" altLang="tr-TR" sz="2000" dirty="0"/>
          </a:p>
        </p:txBody>
      </p:sp>
      <p:pic>
        <p:nvPicPr>
          <p:cNvPr id="23556" name="Picture 7" descr="team work ile ilgili gÃ¶rsel sonucu">
            <a:extLst>
              <a:ext uri="{FF2B5EF4-FFF2-40B4-BE49-F238E27FC236}">
                <a16:creationId xmlns:a16="http://schemas.microsoft.com/office/drawing/2014/main" id="{D1B75E50-942E-A9B8-A87F-D2FB11488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244475"/>
            <a:ext cx="4968875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İçerik Yer Tutucusu 2">
            <a:extLst>
              <a:ext uri="{FF2B5EF4-FFF2-40B4-BE49-F238E27FC236}">
                <a16:creationId xmlns:a16="http://schemas.microsoft.com/office/drawing/2014/main" id="{52C49758-BF00-5AFE-9455-3D7A89601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8752" y="833273"/>
            <a:ext cx="10761352" cy="3881437"/>
          </a:xfrm>
        </p:spPr>
        <p:txBody>
          <a:bodyPr/>
          <a:lstStyle/>
          <a:p>
            <a:pPr algn="ctr">
              <a:buFont typeface="Wingdings 3" pitchFamily="2" charset="2"/>
              <a:buNone/>
            </a:pPr>
            <a:endParaRPr lang="tr-TR" altLang="tr-TR" sz="2800" dirty="0"/>
          </a:p>
          <a:p>
            <a:pPr algn="ctr"/>
            <a:r>
              <a:rPr lang="tr-TR" altLang="tr-TR" sz="2800" b="1" dirty="0">
                <a:solidFill>
                  <a:schemeClr val="accent6">
                    <a:lumMod val="50000"/>
                  </a:schemeClr>
                </a:solidFill>
              </a:rPr>
              <a:t>Ön değerlendirme ve Ana değerlendirme ziyaretlerinde:</a:t>
            </a:r>
            <a:r>
              <a:rPr lang="tr-TR" altLang="tr-TR" sz="2800" i="1" dirty="0"/>
              <a:t> </a:t>
            </a:r>
            <a:r>
              <a:rPr lang="tr-TR" altLang="tr-TR" sz="2800" b="1" i="1" dirty="0"/>
              <a:t>rapordaki tüm standartlar!!!</a:t>
            </a:r>
            <a:endParaRPr lang="tr-TR" altLang="tr-TR" sz="2800" dirty="0"/>
          </a:p>
          <a:p>
            <a:pPr algn="ctr">
              <a:buFont typeface="Wingdings 3" pitchFamily="2" charset="2"/>
              <a:buNone/>
            </a:pPr>
            <a:endParaRPr lang="tr-TR" altLang="tr-TR" sz="2800" dirty="0"/>
          </a:p>
          <a:p>
            <a:pPr algn="ctr"/>
            <a:r>
              <a:rPr lang="tr-TR" altLang="tr-TR" sz="2800" b="1" u="sng" dirty="0">
                <a:solidFill>
                  <a:schemeClr val="accent6">
                    <a:lumMod val="50000"/>
                  </a:schemeClr>
                </a:solidFill>
              </a:rPr>
              <a:t>Ara değerlendirme ve yeniden değerlendirme ziyaretlerinde:</a:t>
            </a:r>
            <a:r>
              <a:rPr lang="tr-TR" altLang="tr-TR" sz="2800" b="1" i="1" u="sng" dirty="0"/>
              <a:t> önceki değerlendirmede belirtilen yetersizliklerle </a:t>
            </a:r>
            <a:r>
              <a:rPr lang="tr-TR" altLang="tr-TR" sz="2800" i="1" dirty="0"/>
              <a:t>ilgili bölümler!!!</a:t>
            </a:r>
          </a:p>
          <a:p>
            <a:pPr algn="ctr" eaLnBrk="1" hangingPunct="1"/>
            <a:endParaRPr lang="tr-TR" altLang="tr-TR" sz="2800" i="1" dirty="0"/>
          </a:p>
          <a:p>
            <a:pPr algn="ctr" eaLnBrk="1" hangingPunct="1">
              <a:buFont typeface="Wingdings 3" pitchFamily="2" charset="2"/>
              <a:buNone/>
            </a:pPr>
            <a:endParaRPr lang="tr-TR" altLang="tr-TR" sz="2800" i="1" dirty="0"/>
          </a:p>
          <a:p>
            <a:pPr algn="ctr" eaLnBrk="1" hangingPunct="1"/>
            <a:endParaRPr lang="tr-TR" altLang="tr-TR" sz="2800" i="1" dirty="0"/>
          </a:p>
          <a:p>
            <a:pPr algn="ctr" eaLnBrk="1" hangingPunct="1"/>
            <a:endParaRPr lang="tr-TR" altLang="tr-TR" sz="2800" dirty="0"/>
          </a:p>
          <a:p>
            <a:pPr algn="ctr" eaLnBrk="1" hangingPunct="1"/>
            <a:endParaRPr lang="tr-TR" altLang="tr-TR" sz="2800" dirty="0"/>
          </a:p>
        </p:txBody>
      </p:sp>
      <p:sp>
        <p:nvSpPr>
          <p:cNvPr id="24578" name="Slayt Numarası Yer Tutucusu 5">
            <a:extLst>
              <a:ext uri="{FF2B5EF4-FFF2-40B4-BE49-F238E27FC236}">
                <a16:creationId xmlns:a16="http://schemas.microsoft.com/office/drawing/2014/main" id="{6E0BF275-29D9-C141-CF74-7F2DCEBFFEB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C519E147-4415-6046-9404-1DF180785555}" type="slidenum">
              <a:rPr lang="en-US" altLang="tr-TR" sz="1400">
                <a:solidFill>
                  <a:schemeClr val="accent1"/>
                </a:solidFill>
              </a:rPr>
              <a:pPr/>
              <a:t>8</a:t>
            </a:fld>
            <a:endParaRPr lang="en-US" altLang="tr-TR" sz="1400">
              <a:solidFill>
                <a:schemeClr val="accent1"/>
              </a:solidFill>
            </a:endParaRPr>
          </a:p>
        </p:txBody>
      </p:sp>
      <p:pic>
        <p:nvPicPr>
          <p:cNvPr id="24579" name="Picture 8" descr="BU009491.png">
            <a:extLst>
              <a:ext uri="{FF2B5EF4-FFF2-40B4-BE49-F238E27FC236}">
                <a16:creationId xmlns:a16="http://schemas.microsoft.com/office/drawing/2014/main" id="{7221F857-71FC-01D5-5640-39D962A90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413" y="4656138"/>
            <a:ext cx="2160587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9" descr="BU005294.png">
            <a:extLst>
              <a:ext uri="{FF2B5EF4-FFF2-40B4-BE49-F238E27FC236}">
                <a16:creationId xmlns:a16="http://schemas.microsoft.com/office/drawing/2014/main" id="{2F4317AA-64BB-27B0-5906-0EAA55EDC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600" y="5262563"/>
            <a:ext cx="1089025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İçerik Yer Tutucusu 2">
            <a:extLst>
              <a:ext uri="{FF2B5EF4-FFF2-40B4-BE49-F238E27FC236}">
                <a16:creationId xmlns:a16="http://schemas.microsoft.com/office/drawing/2014/main" id="{8B2F0041-3FBA-A475-A274-EA6937CE1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71475"/>
            <a:ext cx="9559925" cy="3881438"/>
          </a:xfrm>
        </p:spPr>
        <p:txBody>
          <a:bodyPr/>
          <a:lstStyle/>
          <a:p>
            <a:pPr eaLnBrk="1" hangingPunct="1"/>
            <a:r>
              <a:rPr lang="tr-TR" altLang="tr-TR" sz="2800" dirty="0"/>
              <a:t>Ana değerlendirmede her değerlendiricinin raporu, takım başkanı ve koordinatör tarafından hazırlanarak </a:t>
            </a:r>
            <a:r>
              <a:rPr lang="tr-TR" altLang="tr-TR" sz="2800" b="1" dirty="0"/>
              <a:t>VEDEK Veteriner Eğitim Programları Akreditasyon Kuruluna (VAK) Gönderilen </a:t>
            </a:r>
            <a:r>
              <a:rPr lang="tr-TR" altLang="tr-TR" sz="2800" b="1" u="sng" dirty="0"/>
              <a:t>Taslak Rapor D</a:t>
            </a:r>
            <a:r>
              <a:rPr lang="tr-TR" altLang="en-US" sz="2800" b="1" dirty="0"/>
              <a:t>’</a:t>
            </a:r>
            <a:r>
              <a:rPr lang="tr-TR" altLang="tr-TR" sz="2800" b="1" dirty="0"/>
              <a:t>nin </a:t>
            </a:r>
            <a:r>
              <a:rPr lang="tr-TR" altLang="tr-TR" sz="2800" dirty="0"/>
              <a:t>dayanağını oluşturur. </a:t>
            </a:r>
          </a:p>
          <a:p>
            <a:pPr eaLnBrk="1" hangingPunct="1"/>
            <a:endParaRPr lang="tr-TR" altLang="tr-TR" sz="2800" i="1" dirty="0"/>
          </a:p>
          <a:p>
            <a:pPr eaLnBrk="1" hangingPunct="1"/>
            <a:r>
              <a:rPr lang="tr-TR" altLang="tr-TR" sz="2800" b="1" dirty="0"/>
              <a:t>Değerlendirme takımı karar verici değildir</a:t>
            </a:r>
            <a:r>
              <a:rPr lang="tr-TR" altLang="tr-TR" sz="2800" dirty="0"/>
              <a:t> ancak kararın verilmesinde kilit noktadadır.</a:t>
            </a:r>
          </a:p>
          <a:p>
            <a:pPr eaLnBrk="1" hangingPunct="1"/>
            <a:endParaRPr lang="tr-TR" altLang="tr-TR" sz="2800" dirty="0"/>
          </a:p>
          <a:p>
            <a:pPr eaLnBrk="1" hangingPunct="1"/>
            <a:endParaRPr lang="tr-TR" altLang="tr-TR" sz="2400" dirty="0"/>
          </a:p>
        </p:txBody>
      </p:sp>
      <p:sp>
        <p:nvSpPr>
          <p:cNvPr id="25602" name="Slayt Numarası Yer Tutucusu 5">
            <a:extLst>
              <a:ext uri="{FF2B5EF4-FFF2-40B4-BE49-F238E27FC236}">
                <a16:creationId xmlns:a16="http://schemas.microsoft.com/office/drawing/2014/main" id="{46C80D13-621C-611C-C159-EFBE30E203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MS PGothic" panose="020B0600070205080204" pitchFamily="34" charset="-128"/>
              </a:defRPr>
            </a:lvl9pPr>
          </a:lstStyle>
          <a:p>
            <a:fld id="{1B0494FD-88D5-6140-B942-CA27F9000D7F}" type="slidenum">
              <a:rPr lang="en-US" altLang="tr-TR" sz="1400">
                <a:solidFill>
                  <a:schemeClr val="accent1"/>
                </a:solidFill>
              </a:rPr>
              <a:pPr/>
              <a:t>9</a:t>
            </a:fld>
            <a:endParaRPr lang="en-US" altLang="tr-TR" sz="1400">
              <a:solidFill>
                <a:schemeClr val="accent1"/>
              </a:solidFill>
            </a:endParaRPr>
          </a:p>
        </p:txBody>
      </p:sp>
      <p:pic>
        <p:nvPicPr>
          <p:cNvPr id="25603" name="Picture 1" descr="BU005259.png">
            <a:extLst>
              <a:ext uri="{FF2B5EF4-FFF2-40B4-BE49-F238E27FC236}">
                <a16:creationId xmlns:a16="http://schemas.microsoft.com/office/drawing/2014/main" id="{A00C1344-6C6A-C05B-63FD-496CF961E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333" y="320194"/>
            <a:ext cx="2318621" cy="207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0A9848D-41A9-03F0-4B2A-A3EB6C651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063" y="4224337"/>
            <a:ext cx="4692650" cy="203124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ristal">
  <a:themeElements>
    <a:clrScheme name="Karm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Kristal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istal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1265</TotalTime>
  <Words>1960</Words>
  <Application>Microsoft Macintosh PowerPoint</Application>
  <PresentationFormat>Geniş ekran</PresentationFormat>
  <Paragraphs>234</Paragraphs>
  <Slides>43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43</vt:i4>
      </vt:variant>
    </vt:vector>
  </HeadingPairs>
  <TitlesOfParts>
    <vt:vector size="48" baseType="lpstr">
      <vt:lpstr>Arial</vt:lpstr>
      <vt:lpstr>Calibri</vt:lpstr>
      <vt:lpstr>Trebuchet MS</vt:lpstr>
      <vt:lpstr>Wingdings 3</vt:lpstr>
      <vt:lpstr>Kristal</vt:lpstr>
      <vt:lpstr>Değerlendirme Formları  ve  Raporlarının Hazırlanması</vt:lpstr>
      <vt:lpstr>PowerPoint Sunusu</vt:lpstr>
      <vt:lpstr>Değerlendiricilerin belirlenmesinin ardından…  GÖREVLENDİRME MESAJI  +  ÇIKAR ÇATIŞMASI BEYAN FORMU + GİZLİLİK VE ETİK TAAHHÜTNAMESİ   </vt:lpstr>
      <vt:lpstr>PowerPoint Sunusu</vt:lpstr>
      <vt:lpstr>PowerPoint Sunusu</vt:lpstr>
      <vt:lpstr>Değerlendiricilerin hazırlamakla sorumlu oldukları raporlar: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Rubrikler kanıt üzerinden değerlendirilir! Bu kanıtları sunmak kurumun sorumluluğudur. Ancak değerlendirici de ziyaret öncesi veya sırasında bu kanıtları talep etmelidir.</vt:lpstr>
      <vt:lpstr>Rubrikler kanıt üzerinden değerlendirilir! Bu kanıtları sunmak kurumun sorumluluğudur. Ancak değerlendirici de ziyaret öncesi veya sırasında bu kanıtları talep etmelidir.</vt:lpstr>
      <vt:lpstr>Rubrikler kanıt üzerinden değerlendirilir! Bu kanıtları sunmak kurumun sorumluluğudur. Ancak değerlendirici de ziyaret öncesi veya sırasında bu kanıtları talep etmelidir.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Bu raporlara göre kurum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Sorularınız için;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Değerlendiriciler İçin Değerlendirme Formları  ve  Raporlarının Hazırlanması</dc:title>
  <dc:subject/>
  <dc:creator>Bengi</dc:creator>
  <cp:keywords/>
  <dc:description/>
  <cp:lastModifiedBy>Bengi Kul</cp:lastModifiedBy>
  <cp:revision>133</cp:revision>
  <dcterms:created xsi:type="dcterms:W3CDTF">2015-02-02T14:24:23Z</dcterms:created>
  <dcterms:modified xsi:type="dcterms:W3CDTF">2022-05-28T10:04:58Z</dcterms:modified>
  <cp:category/>
</cp:coreProperties>
</file>